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AB1BF-3502-1943-BA2D-CB3ECA6F92B8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6BB9E-021B-DB43-A0BD-BD38EAD45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2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5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4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8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8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82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3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4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1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5A2C6-0071-5843-94ED-FFC903691192}" type="datetimeFigureOut">
              <a:rPr lang="en-US" smtClean="0"/>
              <a:t>04/07/16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CE0D4-3818-F24D-A0FD-6F62E6FEF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6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s.wt.f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1" y="162120"/>
            <a:ext cx="6858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26197" y="364770"/>
            <a:ext cx="1851094" cy="472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9964" y="2489179"/>
            <a:ext cx="554793" cy="34007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44969" y="6201077"/>
            <a:ext cx="5999602" cy="6214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11678" y="6201077"/>
            <a:ext cx="613289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Chrs</a:t>
            </a:r>
            <a:r>
              <a:rPr lang="en-US" sz="2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1        2       3        4       5  </a:t>
            </a:r>
            <a:endParaRPr lang="en-US" sz="2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 rot="16200000">
            <a:off x="-816624" y="3117760"/>
            <a:ext cx="29516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Coordinates (</a:t>
            </a:r>
            <a:r>
              <a:rPr lang="en-US" sz="2600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bp</a:t>
            </a:r>
            <a:r>
              <a:rPr lang="en-US" sz="2600" dirty="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7330615" y="2357559"/>
            <a:ext cx="1799429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charset="0"/>
                <a:cs typeface="Arial" charset="0"/>
              </a:rPr>
              <a:t>     F</a:t>
            </a:r>
            <a:r>
              <a:rPr lang="en-US" sz="2600" baseline="-25000" dirty="0" smtClean="0">
                <a:latin typeface="Arial" charset="0"/>
                <a:cs typeface="Arial" charset="0"/>
              </a:rPr>
              <a:t>2</a:t>
            </a:r>
            <a:r>
              <a:rPr lang="en-US" sz="2600" dirty="0" smtClean="0">
                <a:latin typeface="Arial" charset="0"/>
                <a:cs typeface="Arial" charset="0"/>
              </a:rPr>
              <a:t> genotype:</a:t>
            </a:r>
            <a:endParaRPr lang="en-US" sz="2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 AA </a:t>
            </a:r>
          </a:p>
          <a:p>
            <a:r>
              <a:rPr lang="en-US" sz="2600" dirty="0" smtClean="0">
                <a:solidFill>
                  <a:srgbClr val="008000"/>
                </a:solidFill>
                <a:latin typeface="Arial" charset="0"/>
                <a:cs typeface="Arial" charset="0"/>
              </a:rPr>
              <a:t>    AB</a:t>
            </a:r>
          </a:p>
          <a:p>
            <a:r>
              <a:rPr lang="en-US" sz="2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    BB</a:t>
            </a:r>
            <a:endParaRPr lang="en-US" sz="2600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85946" y="36507"/>
            <a:ext cx="7862912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3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Meiotic recombination patterns</a:t>
            </a:r>
            <a:endParaRPr lang="en-US" sz="38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1euphorb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Henderson</dc:creator>
  <cp:lastModifiedBy>Ian Henderson</cp:lastModifiedBy>
  <cp:revision>12</cp:revision>
  <dcterms:created xsi:type="dcterms:W3CDTF">2016-06-26T23:24:03Z</dcterms:created>
  <dcterms:modified xsi:type="dcterms:W3CDTF">2016-07-04T05:45:52Z</dcterms:modified>
</cp:coreProperties>
</file>