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300" r:id="rId2"/>
    <p:sldId id="256" r:id="rId3"/>
    <p:sldId id="257" r:id="rId4"/>
    <p:sldId id="262" r:id="rId5"/>
    <p:sldId id="293" r:id="rId6"/>
    <p:sldId id="260" r:id="rId7"/>
    <p:sldId id="265" r:id="rId8"/>
    <p:sldId id="289" r:id="rId9"/>
    <p:sldId id="288" r:id="rId10"/>
    <p:sldId id="261" r:id="rId11"/>
    <p:sldId id="275" r:id="rId12"/>
    <p:sldId id="277" r:id="rId13"/>
    <p:sldId id="281" r:id="rId14"/>
    <p:sldId id="278" r:id="rId15"/>
    <p:sldId id="283" r:id="rId16"/>
    <p:sldId id="259" r:id="rId17"/>
    <p:sldId id="284" r:id="rId18"/>
    <p:sldId id="282" r:id="rId19"/>
    <p:sldId id="291" r:id="rId20"/>
    <p:sldId id="292" r:id="rId21"/>
    <p:sldId id="294" r:id="rId22"/>
    <p:sldId id="295" r:id="rId23"/>
    <p:sldId id="296" r:id="rId24"/>
    <p:sldId id="297" r:id="rId25"/>
    <p:sldId id="298" r:id="rId26"/>
    <p:sldId id="299" r:id="rId27"/>
    <p:sldId id="269" r:id="rId2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Howes" initials="M" lastIdx="1" clrIdx="0">
    <p:extLst>
      <p:ext uri="{19B8F6BF-5375-455C-9EA6-DF929625EA0E}">
        <p15:presenceInfo xmlns:p15="http://schemas.microsoft.com/office/powerpoint/2012/main" userId="Martin How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4E8"/>
    <a:srgbClr val="A1CB46"/>
    <a:srgbClr val="85B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showGuides="1">
      <p:cViewPr varScale="1">
        <p:scale>
          <a:sx n="67" d="100"/>
          <a:sy n="67" d="100"/>
        </p:scale>
        <p:origin x="1416" y="60"/>
      </p:cViewPr>
      <p:guideLst>
        <p:guide orient="horz" pos="2160"/>
        <p:guide pos="285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tin\Documents\Light%20Spectra%20Tests%202016\PGF\Survey%202%2023.03.16\PGF%20FR%20Spectra%20Tests%2023.03.1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tin\Documents\PlantSci%20Downing%20Site\Infors%20Shakers\Infors%20Shakers%20Benchmarking%20Lab220%2004.15(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a:t>Fluorescent</a:t>
            </a:r>
            <a:r>
              <a:rPr lang="en-GB" sz="1600" baseline="0"/>
              <a:t> and LED rooms full spectrum comparison</a:t>
            </a:r>
            <a:endParaRPr lang="en-GB" sz="1600"/>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440308641975305"/>
          <c:y val="0.17495686651037884"/>
          <c:w val="0.78359691358024708"/>
          <c:h val="0.64319770247152441"/>
        </c:manualLayout>
      </c:layout>
      <c:scatterChart>
        <c:scatterStyle val="lineMarker"/>
        <c:varyColors val="0"/>
        <c:ser>
          <c:idx val="1"/>
          <c:order val="0"/>
          <c:tx>
            <c:v>Fluoro R6</c:v>
          </c:tx>
          <c:spPr>
            <a:ln w="28575" cap="rnd">
              <a:solidFill>
                <a:srgbClr val="FF0000"/>
              </a:solidFill>
              <a:round/>
            </a:ln>
            <a:effectLst/>
          </c:spPr>
          <c:marker>
            <c:symbol val="none"/>
          </c:marker>
          <c:xVal>
            <c:numRef>
              <c:f>'R6-2U - Fl'!$A$24:$A$2071</c:f>
              <c:numCache>
                <c:formatCode>General</c:formatCode>
                <c:ptCount val="2048"/>
                <c:pt idx="0">
                  <c:v>178.67</c:v>
                </c:pt>
                <c:pt idx="1">
                  <c:v>179.05</c:v>
                </c:pt>
                <c:pt idx="2">
                  <c:v>179.44</c:v>
                </c:pt>
                <c:pt idx="3">
                  <c:v>179.82</c:v>
                </c:pt>
                <c:pt idx="4">
                  <c:v>180.2</c:v>
                </c:pt>
                <c:pt idx="5">
                  <c:v>180.58</c:v>
                </c:pt>
                <c:pt idx="6">
                  <c:v>180.97</c:v>
                </c:pt>
                <c:pt idx="7">
                  <c:v>181.35</c:v>
                </c:pt>
                <c:pt idx="8">
                  <c:v>181.73</c:v>
                </c:pt>
                <c:pt idx="9">
                  <c:v>182.11</c:v>
                </c:pt>
                <c:pt idx="10">
                  <c:v>182.5</c:v>
                </c:pt>
                <c:pt idx="11">
                  <c:v>182.88</c:v>
                </c:pt>
                <c:pt idx="12">
                  <c:v>183.26</c:v>
                </c:pt>
                <c:pt idx="13">
                  <c:v>183.64</c:v>
                </c:pt>
                <c:pt idx="14">
                  <c:v>184.03</c:v>
                </c:pt>
                <c:pt idx="15">
                  <c:v>184.41</c:v>
                </c:pt>
                <c:pt idx="16">
                  <c:v>184.79</c:v>
                </c:pt>
                <c:pt idx="17">
                  <c:v>185.17</c:v>
                </c:pt>
                <c:pt idx="18">
                  <c:v>185.55</c:v>
                </c:pt>
                <c:pt idx="19">
                  <c:v>185.94</c:v>
                </c:pt>
                <c:pt idx="20">
                  <c:v>186.32</c:v>
                </c:pt>
                <c:pt idx="21">
                  <c:v>186.7</c:v>
                </c:pt>
                <c:pt idx="22">
                  <c:v>187.08</c:v>
                </c:pt>
                <c:pt idx="23">
                  <c:v>187.46</c:v>
                </c:pt>
                <c:pt idx="24">
                  <c:v>187.85</c:v>
                </c:pt>
                <c:pt idx="25">
                  <c:v>188.23</c:v>
                </c:pt>
                <c:pt idx="26">
                  <c:v>188.61</c:v>
                </c:pt>
                <c:pt idx="27">
                  <c:v>188.99</c:v>
                </c:pt>
                <c:pt idx="28">
                  <c:v>189.37</c:v>
                </c:pt>
                <c:pt idx="29">
                  <c:v>189.76</c:v>
                </c:pt>
                <c:pt idx="30">
                  <c:v>190.14</c:v>
                </c:pt>
                <c:pt idx="31">
                  <c:v>190.52</c:v>
                </c:pt>
                <c:pt idx="32">
                  <c:v>190.9</c:v>
                </c:pt>
                <c:pt idx="33">
                  <c:v>191.28</c:v>
                </c:pt>
                <c:pt idx="34">
                  <c:v>191.66</c:v>
                </c:pt>
                <c:pt idx="35">
                  <c:v>192.05</c:v>
                </c:pt>
                <c:pt idx="36">
                  <c:v>192.43</c:v>
                </c:pt>
                <c:pt idx="37">
                  <c:v>192.81</c:v>
                </c:pt>
                <c:pt idx="38">
                  <c:v>193.19</c:v>
                </c:pt>
                <c:pt idx="39">
                  <c:v>193.57</c:v>
                </c:pt>
                <c:pt idx="40">
                  <c:v>193.95</c:v>
                </c:pt>
                <c:pt idx="41">
                  <c:v>194.34</c:v>
                </c:pt>
                <c:pt idx="42">
                  <c:v>194.72</c:v>
                </c:pt>
                <c:pt idx="43">
                  <c:v>195.1</c:v>
                </c:pt>
                <c:pt idx="44">
                  <c:v>195.48</c:v>
                </c:pt>
                <c:pt idx="45">
                  <c:v>195.86</c:v>
                </c:pt>
                <c:pt idx="46">
                  <c:v>196.24</c:v>
                </c:pt>
                <c:pt idx="47">
                  <c:v>196.62</c:v>
                </c:pt>
                <c:pt idx="48">
                  <c:v>197.01</c:v>
                </c:pt>
                <c:pt idx="49">
                  <c:v>197.39</c:v>
                </c:pt>
                <c:pt idx="50">
                  <c:v>197.77</c:v>
                </c:pt>
                <c:pt idx="51">
                  <c:v>198.15</c:v>
                </c:pt>
                <c:pt idx="52">
                  <c:v>198.53</c:v>
                </c:pt>
                <c:pt idx="53">
                  <c:v>198.91</c:v>
                </c:pt>
                <c:pt idx="54">
                  <c:v>199.29</c:v>
                </c:pt>
                <c:pt idx="55">
                  <c:v>199.67</c:v>
                </c:pt>
                <c:pt idx="56">
                  <c:v>200.06</c:v>
                </c:pt>
                <c:pt idx="57">
                  <c:v>200.44</c:v>
                </c:pt>
                <c:pt idx="58">
                  <c:v>200.82</c:v>
                </c:pt>
                <c:pt idx="59">
                  <c:v>201.2</c:v>
                </c:pt>
                <c:pt idx="60">
                  <c:v>201.58</c:v>
                </c:pt>
                <c:pt idx="61">
                  <c:v>201.96</c:v>
                </c:pt>
                <c:pt idx="62">
                  <c:v>202.34</c:v>
                </c:pt>
                <c:pt idx="63">
                  <c:v>202.72</c:v>
                </c:pt>
                <c:pt idx="64">
                  <c:v>203.1</c:v>
                </c:pt>
                <c:pt idx="65">
                  <c:v>203.48</c:v>
                </c:pt>
                <c:pt idx="66">
                  <c:v>203.87</c:v>
                </c:pt>
                <c:pt idx="67">
                  <c:v>204.25</c:v>
                </c:pt>
                <c:pt idx="68">
                  <c:v>204.63</c:v>
                </c:pt>
                <c:pt idx="69">
                  <c:v>205.01</c:v>
                </c:pt>
                <c:pt idx="70">
                  <c:v>205.39</c:v>
                </c:pt>
                <c:pt idx="71">
                  <c:v>205.77</c:v>
                </c:pt>
                <c:pt idx="72">
                  <c:v>206.15</c:v>
                </c:pt>
                <c:pt idx="73">
                  <c:v>206.53</c:v>
                </c:pt>
                <c:pt idx="74">
                  <c:v>206.91</c:v>
                </c:pt>
                <c:pt idx="75">
                  <c:v>207.29</c:v>
                </c:pt>
                <c:pt idx="76">
                  <c:v>207.67</c:v>
                </c:pt>
                <c:pt idx="77">
                  <c:v>208.05</c:v>
                </c:pt>
                <c:pt idx="78">
                  <c:v>208.43</c:v>
                </c:pt>
                <c:pt idx="79">
                  <c:v>208.81</c:v>
                </c:pt>
                <c:pt idx="80">
                  <c:v>209.2</c:v>
                </c:pt>
                <c:pt idx="81">
                  <c:v>209.58</c:v>
                </c:pt>
                <c:pt idx="82">
                  <c:v>209.96</c:v>
                </c:pt>
                <c:pt idx="83">
                  <c:v>210.34</c:v>
                </c:pt>
                <c:pt idx="84">
                  <c:v>210.72</c:v>
                </c:pt>
                <c:pt idx="85">
                  <c:v>211.1</c:v>
                </c:pt>
                <c:pt idx="86">
                  <c:v>211.48</c:v>
                </c:pt>
                <c:pt idx="87">
                  <c:v>211.86</c:v>
                </c:pt>
                <c:pt idx="88">
                  <c:v>212.24</c:v>
                </c:pt>
                <c:pt idx="89">
                  <c:v>212.62</c:v>
                </c:pt>
                <c:pt idx="90">
                  <c:v>213</c:v>
                </c:pt>
                <c:pt idx="91">
                  <c:v>213.38</c:v>
                </c:pt>
                <c:pt idx="92">
                  <c:v>213.76</c:v>
                </c:pt>
                <c:pt idx="93">
                  <c:v>214.14</c:v>
                </c:pt>
                <c:pt idx="94">
                  <c:v>214.52</c:v>
                </c:pt>
                <c:pt idx="95">
                  <c:v>214.9</c:v>
                </c:pt>
                <c:pt idx="96">
                  <c:v>215.28</c:v>
                </c:pt>
                <c:pt idx="97">
                  <c:v>215.66</c:v>
                </c:pt>
                <c:pt idx="98">
                  <c:v>216.04</c:v>
                </c:pt>
                <c:pt idx="99">
                  <c:v>216.42</c:v>
                </c:pt>
                <c:pt idx="100">
                  <c:v>216.8</c:v>
                </c:pt>
                <c:pt idx="101">
                  <c:v>217.18</c:v>
                </c:pt>
                <c:pt idx="102">
                  <c:v>217.56</c:v>
                </c:pt>
                <c:pt idx="103">
                  <c:v>217.94</c:v>
                </c:pt>
                <c:pt idx="104">
                  <c:v>218.32</c:v>
                </c:pt>
                <c:pt idx="105">
                  <c:v>218.7</c:v>
                </c:pt>
                <c:pt idx="106">
                  <c:v>219.08</c:v>
                </c:pt>
                <c:pt idx="107">
                  <c:v>219.46</c:v>
                </c:pt>
                <c:pt idx="108">
                  <c:v>219.84</c:v>
                </c:pt>
                <c:pt idx="109">
                  <c:v>220.22</c:v>
                </c:pt>
                <c:pt idx="110">
                  <c:v>220.6</c:v>
                </c:pt>
                <c:pt idx="111">
                  <c:v>220.98</c:v>
                </c:pt>
                <c:pt idx="112">
                  <c:v>221.36</c:v>
                </c:pt>
                <c:pt idx="113">
                  <c:v>221.74</c:v>
                </c:pt>
                <c:pt idx="114">
                  <c:v>222.12</c:v>
                </c:pt>
                <c:pt idx="115">
                  <c:v>222.5</c:v>
                </c:pt>
                <c:pt idx="116">
                  <c:v>222.88</c:v>
                </c:pt>
                <c:pt idx="117">
                  <c:v>223.26</c:v>
                </c:pt>
                <c:pt idx="118">
                  <c:v>223.63</c:v>
                </c:pt>
                <c:pt idx="119">
                  <c:v>224.01</c:v>
                </c:pt>
                <c:pt idx="120">
                  <c:v>224.39</c:v>
                </c:pt>
                <c:pt idx="121">
                  <c:v>224.77</c:v>
                </c:pt>
                <c:pt idx="122">
                  <c:v>225.15</c:v>
                </c:pt>
                <c:pt idx="123">
                  <c:v>225.53</c:v>
                </c:pt>
                <c:pt idx="124">
                  <c:v>225.91</c:v>
                </c:pt>
                <c:pt idx="125">
                  <c:v>226.29</c:v>
                </c:pt>
                <c:pt idx="126">
                  <c:v>226.67</c:v>
                </c:pt>
                <c:pt idx="127">
                  <c:v>227.05</c:v>
                </c:pt>
                <c:pt idx="128">
                  <c:v>227.43</c:v>
                </c:pt>
                <c:pt idx="129">
                  <c:v>227.81</c:v>
                </c:pt>
                <c:pt idx="130">
                  <c:v>228.19</c:v>
                </c:pt>
                <c:pt idx="131">
                  <c:v>228.57</c:v>
                </c:pt>
                <c:pt idx="132">
                  <c:v>228.94</c:v>
                </c:pt>
                <c:pt idx="133">
                  <c:v>229.32</c:v>
                </c:pt>
                <c:pt idx="134">
                  <c:v>229.7</c:v>
                </c:pt>
                <c:pt idx="135">
                  <c:v>230.08</c:v>
                </c:pt>
                <c:pt idx="136">
                  <c:v>230.46</c:v>
                </c:pt>
                <c:pt idx="137">
                  <c:v>230.84</c:v>
                </c:pt>
                <c:pt idx="138">
                  <c:v>231.22</c:v>
                </c:pt>
                <c:pt idx="139">
                  <c:v>231.6</c:v>
                </c:pt>
                <c:pt idx="140">
                  <c:v>231.98</c:v>
                </c:pt>
                <c:pt idx="141">
                  <c:v>232.36</c:v>
                </c:pt>
                <c:pt idx="142">
                  <c:v>232.73</c:v>
                </c:pt>
                <c:pt idx="143">
                  <c:v>233.11</c:v>
                </c:pt>
                <c:pt idx="144">
                  <c:v>233.49</c:v>
                </c:pt>
                <c:pt idx="145">
                  <c:v>233.87</c:v>
                </c:pt>
                <c:pt idx="146">
                  <c:v>234.25</c:v>
                </c:pt>
                <c:pt idx="147">
                  <c:v>234.63</c:v>
                </c:pt>
                <c:pt idx="148">
                  <c:v>235.01</c:v>
                </c:pt>
                <c:pt idx="149">
                  <c:v>235.38</c:v>
                </c:pt>
                <c:pt idx="150">
                  <c:v>235.76</c:v>
                </c:pt>
                <c:pt idx="151">
                  <c:v>236.14</c:v>
                </c:pt>
                <c:pt idx="152">
                  <c:v>236.52</c:v>
                </c:pt>
                <c:pt idx="153">
                  <c:v>236.9</c:v>
                </c:pt>
                <c:pt idx="154">
                  <c:v>237.28</c:v>
                </c:pt>
                <c:pt idx="155">
                  <c:v>237.66</c:v>
                </c:pt>
                <c:pt idx="156">
                  <c:v>238.03</c:v>
                </c:pt>
                <c:pt idx="157">
                  <c:v>238.41</c:v>
                </c:pt>
                <c:pt idx="158">
                  <c:v>238.79</c:v>
                </c:pt>
                <c:pt idx="159">
                  <c:v>239.17</c:v>
                </c:pt>
                <c:pt idx="160">
                  <c:v>239.55</c:v>
                </c:pt>
                <c:pt idx="161">
                  <c:v>239.93</c:v>
                </c:pt>
                <c:pt idx="162">
                  <c:v>240.3</c:v>
                </c:pt>
                <c:pt idx="163">
                  <c:v>240.68</c:v>
                </c:pt>
                <c:pt idx="164">
                  <c:v>241.06</c:v>
                </c:pt>
                <c:pt idx="165">
                  <c:v>241.44</c:v>
                </c:pt>
                <c:pt idx="166">
                  <c:v>241.82</c:v>
                </c:pt>
                <c:pt idx="167">
                  <c:v>242.2</c:v>
                </c:pt>
                <c:pt idx="168">
                  <c:v>242.57</c:v>
                </c:pt>
                <c:pt idx="169">
                  <c:v>242.95</c:v>
                </c:pt>
                <c:pt idx="170">
                  <c:v>243.33</c:v>
                </c:pt>
                <c:pt idx="171">
                  <c:v>243.71</c:v>
                </c:pt>
                <c:pt idx="172">
                  <c:v>244.09</c:v>
                </c:pt>
                <c:pt idx="173">
                  <c:v>244.46</c:v>
                </c:pt>
                <c:pt idx="174">
                  <c:v>244.84</c:v>
                </c:pt>
                <c:pt idx="175">
                  <c:v>245.22</c:v>
                </c:pt>
                <c:pt idx="176">
                  <c:v>245.6</c:v>
                </c:pt>
                <c:pt idx="177">
                  <c:v>245.98</c:v>
                </c:pt>
                <c:pt idx="178">
                  <c:v>246.35</c:v>
                </c:pt>
                <c:pt idx="179">
                  <c:v>246.73</c:v>
                </c:pt>
                <c:pt idx="180">
                  <c:v>247.11</c:v>
                </c:pt>
                <c:pt idx="181">
                  <c:v>247.49</c:v>
                </c:pt>
                <c:pt idx="182">
                  <c:v>247.86</c:v>
                </c:pt>
                <c:pt idx="183">
                  <c:v>248.24</c:v>
                </c:pt>
                <c:pt idx="184">
                  <c:v>248.62</c:v>
                </c:pt>
                <c:pt idx="185">
                  <c:v>249</c:v>
                </c:pt>
                <c:pt idx="186">
                  <c:v>249.37</c:v>
                </c:pt>
                <c:pt idx="187">
                  <c:v>249.75</c:v>
                </c:pt>
                <c:pt idx="188">
                  <c:v>250.13</c:v>
                </c:pt>
                <c:pt idx="189">
                  <c:v>250.51</c:v>
                </c:pt>
                <c:pt idx="190">
                  <c:v>250.88</c:v>
                </c:pt>
                <c:pt idx="191">
                  <c:v>251.26</c:v>
                </c:pt>
                <c:pt idx="192">
                  <c:v>251.64</c:v>
                </c:pt>
                <c:pt idx="193">
                  <c:v>252.02</c:v>
                </c:pt>
                <c:pt idx="194">
                  <c:v>252.39</c:v>
                </c:pt>
                <c:pt idx="195">
                  <c:v>252.77</c:v>
                </c:pt>
                <c:pt idx="196">
                  <c:v>253.15</c:v>
                </c:pt>
                <c:pt idx="197">
                  <c:v>253.53</c:v>
                </c:pt>
                <c:pt idx="198">
                  <c:v>253.9</c:v>
                </c:pt>
                <c:pt idx="199">
                  <c:v>254.28</c:v>
                </c:pt>
                <c:pt idx="200">
                  <c:v>254.66</c:v>
                </c:pt>
                <c:pt idx="201">
                  <c:v>255.04</c:v>
                </c:pt>
                <c:pt idx="202">
                  <c:v>255.41</c:v>
                </c:pt>
                <c:pt idx="203">
                  <c:v>255.79</c:v>
                </c:pt>
                <c:pt idx="204">
                  <c:v>256.17</c:v>
                </c:pt>
                <c:pt idx="205">
                  <c:v>256.54000000000002</c:v>
                </c:pt>
                <c:pt idx="206">
                  <c:v>256.92</c:v>
                </c:pt>
                <c:pt idx="207">
                  <c:v>257.3</c:v>
                </c:pt>
                <c:pt idx="208">
                  <c:v>257.67</c:v>
                </c:pt>
                <c:pt idx="209">
                  <c:v>258.05</c:v>
                </c:pt>
                <c:pt idx="210">
                  <c:v>258.43</c:v>
                </c:pt>
                <c:pt idx="211">
                  <c:v>258.81</c:v>
                </c:pt>
                <c:pt idx="212">
                  <c:v>259.18</c:v>
                </c:pt>
                <c:pt idx="213">
                  <c:v>259.56</c:v>
                </c:pt>
                <c:pt idx="214">
                  <c:v>259.94</c:v>
                </c:pt>
                <c:pt idx="215">
                  <c:v>260.31</c:v>
                </c:pt>
                <c:pt idx="216">
                  <c:v>260.69</c:v>
                </c:pt>
                <c:pt idx="217">
                  <c:v>261.07</c:v>
                </c:pt>
                <c:pt idx="218">
                  <c:v>261.44</c:v>
                </c:pt>
                <c:pt idx="219">
                  <c:v>261.82</c:v>
                </c:pt>
                <c:pt idx="220">
                  <c:v>262.2</c:v>
                </c:pt>
                <c:pt idx="221">
                  <c:v>262.57</c:v>
                </c:pt>
                <c:pt idx="222">
                  <c:v>262.95</c:v>
                </c:pt>
                <c:pt idx="223">
                  <c:v>263.33</c:v>
                </c:pt>
                <c:pt idx="224">
                  <c:v>263.7</c:v>
                </c:pt>
                <c:pt idx="225">
                  <c:v>264.08</c:v>
                </c:pt>
                <c:pt idx="226">
                  <c:v>264.45999999999998</c:v>
                </c:pt>
                <c:pt idx="227">
                  <c:v>264.83</c:v>
                </c:pt>
                <c:pt idx="228">
                  <c:v>265.20999999999998</c:v>
                </c:pt>
                <c:pt idx="229">
                  <c:v>265.58</c:v>
                </c:pt>
                <c:pt idx="230">
                  <c:v>265.95999999999998</c:v>
                </c:pt>
                <c:pt idx="231">
                  <c:v>266.33999999999997</c:v>
                </c:pt>
                <c:pt idx="232">
                  <c:v>266.70999999999998</c:v>
                </c:pt>
                <c:pt idx="233">
                  <c:v>267.08999999999997</c:v>
                </c:pt>
                <c:pt idx="234">
                  <c:v>267.47000000000003</c:v>
                </c:pt>
                <c:pt idx="235">
                  <c:v>267.83999999999997</c:v>
                </c:pt>
                <c:pt idx="236">
                  <c:v>268.22000000000003</c:v>
                </c:pt>
                <c:pt idx="237">
                  <c:v>268.58999999999997</c:v>
                </c:pt>
                <c:pt idx="238">
                  <c:v>268.97000000000003</c:v>
                </c:pt>
                <c:pt idx="239">
                  <c:v>269.35000000000002</c:v>
                </c:pt>
                <c:pt idx="240">
                  <c:v>269.72000000000003</c:v>
                </c:pt>
                <c:pt idx="241">
                  <c:v>270.10000000000002</c:v>
                </c:pt>
                <c:pt idx="242">
                  <c:v>270.47000000000003</c:v>
                </c:pt>
                <c:pt idx="243">
                  <c:v>270.85000000000002</c:v>
                </c:pt>
                <c:pt idx="244">
                  <c:v>271.23</c:v>
                </c:pt>
                <c:pt idx="245">
                  <c:v>271.60000000000002</c:v>
                </c:pt>
                <c:pt idx="246">
                  <c:v>271.98</c:v>
                </c:pt>
                <c:pt idx="247">
                  <c:v>272.35000000000002</c:v>
                </c:pt>
                <c:pt idx="248">
                  <c:v>272.73</c:v>
                </c:pt>
                <c:pt idx="249">
                  <c:v>273.11</c:v>
                </c:pt>
                <c:pt idx="250">
                  <c:v>273.48</c:v>
                </c:pt>
                <c:pt idx="251">
                  <c:v>273.86</c:v>
                </c:pt>
                <c:pt idx="252">
                  <c:v>274.23</c:v>
                </c:pt>
                <c:pt idx="253">
                  <c:v>274.61</c:v>
                </c:pt>
                <c:pt idx="254">
                  <c:v>274.98</c:v>
                </c:pt>
                <c:pt idx="255">
                  <c:v>275.36</c:v>
                </c:pt>
                <c:pt idx="256">
                  <c:v>275.74</c:v>
                </c:pt>
                <c:pt idx="257">
                  <c:v>276.11</c:v>
                </c:pt>
                <c:pt idx="258">
                  <c:v>276.49</c:v>
                </c:pt>
                <c:pt idx="259">
                  <c:v>276.86</c:v>
                </c:pt>
                <c:pt idx="260">
                  <c:v>277.24</c:v>
                </c:pt>
                <c:pt idx="261">
                  <c:v>277.61</c:v>
                </c:pt>
                <c:pt idx="262">
                  <c:v>277.99</c:v>
                </c:pt>
                <c:pt idx="263">
                  <c:v>278.36</c:v>
                </c:pt>
                <c:pt idx="264">
                  <c:v>278.74</c:v>
                </c:pt>
                <c:pt idx="265">
                  <c:v>279.11</c:v>
                </c:pt>
                <c:pt idx="266">
                  <c:v>279.49</c:v>
                </c:pt>
                <c:pt idx="267">
                  <c:v>279.86</c:v>
                </c:pt>
                <c:pt idx="268">
                  <c:v>280.24</c:v>
                </c:pt>
                <c:pt idx="269">
                  <c:v>280.61</c:v>
                </c:pt>
                <c:pt idx="270">
                  <c:v>280.99</c:v>
                </c:pt>
                <c:pt idx="271">
                  <c:v>281.37</c:v>
                </c:pt>
                <c:pt idx="272">
                  <c:v>281.74</c:v>
                </c:pt>
                <c:pt idx="273">
                  <c:v>282.12</c:v>
                </c:pt>
                <c:pt idx="274">
                  <c:v>282.49</c:v>
                </c:pt>
                <c:pt idx="275">
                  <c:v>282.87</c:v>
                </c:pt>
                <c:pt idx="276">
                  <c:v>283.24</c:v>
                </c:pt>
                <c:pt idx="277">
                  <c:v>283.62</c:v>
                </c:pt>
                <c:pt idx="278">
                  <c:v>283.99</c:v>
                </c:pt>
                <c:pt idx="279">
                  <c:v>284.37</c:v>
                </c:pt>
                <c:pt idx="280">
                  <c:v>284.74</c:v>
                </c:pt>
                <c:pt idx="281">
                  <c:v>285.11</c:v>
                </c:pt>
                <c:pt idx="282">
                  <c:v>285.49</c:v>
                </c:pt>
                <c:pt idx="283">
                  <c:v>285.86</c:v>
                </c:pt>
                <c:pt idx="284">
                  <c:v>286.24</c:v>
                </c:pt>
                <c:pt idx="285">
                  <c:v>286.61</c:v>
                </c:pt>
                <c:pt idx="286">
                  <c:v>286.99</c:v>
                </c:pt>
                <c:pt idx="287">
                  <c:v>287.36</c:v>
                </c:pt>
                <c:pt idx="288">
                  <c:v>287.74</c:v>
                </c:pt>
                <c:pt idx="289">
                  <c:v>288.11</c:v>
                </c:pt>
                <c:pt idx="290">
                  <c:v>288.49</c:v>
                </c:pt>
                <c:pt idx="291">
                  <c:v>288.86</c:v>
                </c:pt>
                <c:pt idx="292">
                  <c:v>289.24</c:v>
                </c:pt>
                <c:pt idx="293">
                  <c:v>289.61</c:v>
                </c:pt>
                <c:pt idx="294">
                  <c:v>289.98</c:v>
                </c:pt>
                <c:pt idx="295">
                  <c:v>290.36</c:v>
                </c:pt>
                <c:pt idx="296">
                  <c:v>290.73</c:v>
                </c:pt>
                <c:pt idx="297">
                  <c:v>291.11</c:v>
                </c:pt>
                <c:pt idx="298">
                  <c:v>291.48</c:v>
                </c:pt>
                <c:pt idx="299">
                  <c:v>291.86</c:v>
                </c:pt>
                <c:pt idx="300">
                  <c:v>292.23</c:v>
                </c:pt>
                <c:pt idx="301">
                  <c:v>292.61</c:v>
                </c:pt>
                <c:pt idx="302">
                  <c:v>292.98</c:v>
                </c:pt>
                <c:pt idx="303">
                  <c:v>293.35000000000002</c:v>
                </c:pt>
                <c:pt idx="304">
                  <c:v>293.73</c:v>
                </c:pt>
                <c:pt idx="305">
                  <c:v>294.10000000000002</c:v>
                </c:pt>
                <c:pt idx="306">
                  <c:v>294.48</c:v>
                </c:pt>
                <c:pt idx="307">
                  <c:v>294.85000000000002</c:v>
                </c:pt>
                <c:pt idx="308">
                  <c:v>295.22000000000003</c:v>
                </c:pt>
                <c:pt idx="309">
                  <c:v>295.60000000000002</c:v>
                </c:pt>
                <c:pt idx="310">
                  <c:v>295.97000000000003</c:v>
                </c:pt>
                <c:pt idx="311">
                  <c:v>296.35000000000002</c:v>
                </c:pt>
                <c:pt idx="312">
                  <c:v>296.72000000000003</c:v>
                </c:pt>
                <c:pt idx="313">
                  <c:v>297.08999999999997</c:v>
                </c:pt>
                <c:pt idx="314">
                  <c:v>297.47000000000003</c:v>
                </c:pt>
                <c:pt idx="315">
                  <c:v>297.83999999999997</c:v>
                </c:pt>
                <c:pt idx="316">
                  <c:v>298.20999999999998</c:v>
                </c:pt>
                <c:pt idx="317">
                  <c:v>298.58999999999997</c:v>
                </c:pt>
                <c:pt idx="318">
                  <c:v>298.95999999999998</c:v>
                </c:pt>
                <c:pt idx="319">
                  <c:v>299.33999999999997</c:v>
                </c:pt>
                <c:pt idx="320">
                  <c:v>299.70999999999998</c:v>
                </c:pt>
                <c:pt idx="321">
                  <c:v>300.08</c:v>
                </c:pt>
                <c:pt idx="322">
                  <c:v>300.45999999999998</c:v>
                </c:pt>
                <c:pt idx="323">
                  <c:v>300.83</c:v>
                </c:pt>
                <c:pt idx="324">
                  <c:v>301.2</c:v>
                </c:pt>
                <c:pt idx="325">
                  <c:v>301.58</c:v>
                </c:pt>
                <c:pt idx="326">
                  <c:v>301.95</c:v>
                </c:pt>
                <c:pt idx="327">
                  <c:v>302.32</c:v>
                </c:pt>
                <c:pt idx="328">
                  <c:v>302.7</c:v>
                </c:pt>
                <c:pt idx="329">
                  <c:v>303.07</c:v>
                </c:pt>
                <c:pt idx="330">
                  <c:v>303.44</c:v>
                </c:pt>
                <c:pt idx="331">
                  <c:v>303.82</c:v>
                </c:pt>
                <c:pt idx="332">
                  <c:v>304.19</c:v>
                </c:pt>
                <c:pt idx="333">
                  <c:v>304.56</c:v>
                </c:pt>
                <c:pt idx="334">
                  <c:v>304.94</c:v>
                </c:pt>
                <c:pt idx="335">
                  <c:v>305.31</c:v>
                </c:pt>
                <c:pt idx="336">
                  <c:v>305.68</c:v>
                </c:pt>
                <c:pt idx="337">
                  <c:v>306.06</c:v>
                </c:pt>
                <c:pt idx="338">
                  <c:v>306.43</c:v>
                </c:pt>
                <c:pt idx="339">
                  <c:v>306.8</c:v>
                </c:pt>
                <c:pt idx="340">
                  <c:v>307.18</c:v>
                </c:pt>
                <c:pt idx="341">
                  <c:v>307.55</c:v>
                </c:pt>
                <c:pt idx="342">
                  <c:v>307.92</c:v>
                </c:pt>
                <c:pt idx="343">
                  <c:v>308.3</c:v>
                </c:pt>
                <c:pt idx="344">
                  <c:v>308.67</c:v>
                </c:pt>
                <c:pt idx="345">
                  <c:v>309.04000000000002</c:v>
                </c:pt>
                <c:pt idx="346">
                  <c:v>309.41000000000003</c:v>
                </c:pt>
                <c:pt idx="347">
                  <c:v>309.79000000000002</c:v>
                </c:pt>
                <c:pt idx="348">
                  <c:v>310.16000000000003</c:v>
                </c:pt>
                <c:pt idx="349">
                  <c:v>310.52999999999997</c:v>
                </c:pt>
                <c:pt idx="350">
                  <c:v>310.91000000000003</c:v>
                </c:pt>
                <c:pt idx="351">
                  <c:v>311.27999999999997</c:v>
                </c:pt>
                <c:pt idx="352">
                  <c:v>311.64999999999998</c:v>
                </c:pt>
                <c:pt idx="353">
                  <c:v>312.02</c:v>
                </c:pt>
                <c:pt idx="354">
                  <c:v>312.39999999999998</c:v>
                </c:pt>
                <c:pt idx="355">
                  <c:v>312.77</c:v>
                </c:pt>
                <c:pt idx="356">
                  <c:v>313.14</c:v>
                </c:pt>
                <c:pt idx="357">
                  <c:v>313.51</c:v>
                </c:pt>
                <c:pt idx="358">
                  <c:v>313.89</c:v>
                </c:pt>
                <c:pt idx="359">
                  <c:v>314.26</c:v>
                </c:pt>
                <c:pt idx="360">
                  <c:v>314.63</c:v>
                </c:pt>
                <c:pt idx="361">
                  <c:v>315</c:v>
                </c:pt>
                <c:pt idx="362">
                  <c:v>315.38</c:v>
                </c:pt>
                <c:pt idx="363">
                  <c:v>315.75</c:v>
                </c:pt>
                <c:pt idx="364">
                  <c:v>316.12</c:v>
                </c:pt>
                <c:pt idx="365">
                  <c:v>316.49</c:v>
                </c:pt>
                <c:pt idx="366">
                  <c:v>316.86</c:v>
                </c:pt>
                <c:pt idx="367">
                  <c:v>317.24</c:v>
                </c:pt>
                <c:pt idx="368">
                  <c:v>317.61</c:v>
                </c:pt>
                <c:pt idx="369">
                  <c:v>317.98</c:v>
                </c:pt>
                <c:pt idx="370">
                  <c:v>318.35000000000002</c:v>
                </c:pt>
                <c:pt idx="371">
                  <c:v>318.73</c:v>
                </c:pt>
                <c:pt idx="372">
                  <c:v>319.10000000000002</c:v>
                </c:pt>
                <c:pt idx="373">
                  <c:v>319.47000000000003</c:v>
                </c:pt>
                <c:pt idx="374">
                  <c:v>319.83999999999997</c:v>
                </c:pt>
                <c:pt idx="375">
                  <c:v>320.20999999999998</c:v>
                </c:pt>
                <c:pt idx="376">
                  <c:v>320.58999999999997</c:v>
                </c:pt>
                <c:pt idx="377">
                  <c:v>320.95999999999998</c:v>
                </c:pt>
                <c:pt idx="378">
                  <c:v>321.33</c:v>
                </c:pt>
                <c:pt idx="379">
                  <c:v>321.7</c:v>
                </c:pt>
                <c:pt idx="380">
                  <c:v>322.07</c:v>
                </c:pt>
                <c:pt idx="381">
                  <c:v>322.44</c:v>
                </c:pt>
                <c:pt idx="382">
                  <c:v>322.82</c:v>
                </c:pt>
                <c:pt idx="383">
                  <c:v>323.19</c:v>
                </c:pt>
                <c:pt idx="384">
                  <c:v>323.56</c:v>
                </c:pt>
                <c:pt idx="385">
                  <c:v>323.93</c:v>
                </c:pt>
                <c:pt idx="386">
                  <c:v>324.3</c:v>
                </c:pt>
                <c:pt idx="387">
                  <c:v>324.67</c:v>
                </c:pt>
                <c:pt idx="388">
                  <c:v>325.05</c:v>
                </c:pt>
                <c:pt idx="389">
                  <c:v>325.42</c:v>
                </c:pt>
                <c:pt idx="390">
                  <c:v>325.79000000000002</c:v>
                </c:pt>
                <c:pt idx="391">
                  <c:v>326.16000000000003</c:v>
                </c:pt>
                <c:pt idx="392">
                  <c:v>326.52999999999997</c:v>
                </c:pt>
                <c:pt idx="393">
                  <c:v>326.89999999999998</c:v>
                </c:pt>
                <c:pt idx="394">
                  <c:v>327.27</c:v>
                </c:pt>
                <c:pt idx="395">
                  <c:v>327.64999999999998</c:v>
                </c:pt>
                <c:pt idx="396">
                  <c:v>328.02</c:v>
                </c:pt>
                <c:pt idx="397">
                  <c:v>328.39</c:v>
                </c:pt>
                <c:pt idx="398">
                  <c:v>328.76</c:v>
                </c:pt>
                <c:pt idx="399">
                  <c:v>329.13</c:v>
                </c:pt>
                <c:pt idx="400">
                  <c:v>329.5</c:v>
                </c:pt>
                <c:pt idx="401">
                  <c:v>329.87</c:v>
                </c:pt>
                <c:pt idx="402">
                  <c:v>330.24</c:v>
                </c:pt>
                <c:pt idx="403">
                  <c:v>330.62</c:v>
                </c:pt>
                <c:pt idx="404">
                  <c:v>330.99</c:v>
                </c:pt>
                <c:pt idx="405">
                  <c:v>331.36</c:v>
                </c:pt>
                <c:pt idx="406">
                  <c:v>331.73</c:v>
                </c:pt>
                <c:pt idx="407">
                  <c:v>332.1</c:v>
                </c:pt>
                <c:pt idx="408">
                  <c:v>332.47</c:v>
                </c:pt>
                <c:pt idx="409">
                  <c:v>332.84</c:v>
                </c:pt>
                <c:pt idx="410">
                  <c:v>333.21</c:v>
                </c:pt>
                <c:pt idx="411">
                  <c:v>333.58</c:v>
                </c:pt>
                <c:pt idx="412">
                  <c:v>333.95</c:v>
                </c:pt>
                <c:pt idx="413">
                  <c:v>334.32</c:v>
                </c:pt>
                <c:pt idx="414">
                  <c:v>334.69</c:v>
                </c:pt>
                <c:pt idx="415">
                  <c:v>335.07</c:v>
                </c:pt>
                <c:pt idx="416">
                  <c:v>335.44</c:v>
                </c:pt>
                <c:pt idx="417">
                  <c:v>335.81</c:v>
                </c:pt>
                <c:pt idx="418">
                  <c:v>336.18</c:v>
                </c:pt>
                <c:pt idx="419">
                  <c:v>336.55</c:v>
                </c:pt>
                <c:pt idx="420">
                  <c:v>336.92</c:v>
                </c:pt>
                <c:pt idx="421">
                  <c:v>337.29</c:v>
                </c:pt>
                <c:pt idx="422">
                  <c:v>337.66</c:v>
                </c:pt>
                <c:pt idx="423">
                  <c:v>338.03</c:v>
                </c:pt>
                <c:pt idx="424">
                  <c:v>338.4</c:v>
                </c:pt>
                <c:pt idx="425">
                  <c:v>338.77</c:v>
                </c:pt>
                <c:pt idx="426">
                  <c:v>339.14</c:v>
                </c:pt>
                <c:pt idx="427">
                  <c:v>339.51</c:v>
                </c:pt>
                <c:pt idx="428">
                  <c:v>339.88</c:v>
                </c:pt>
                <c:pt idx="429">
                  <c:v>340.25</c:v>
                </c:pt>
                <c:pt idx="430">
                  <c:v>340.62</c:v>
                </c:pt>
                <c:pt idx="431">
                  <c:v>340.99</c:v>
                </c:pt>
                <c:pt idx="432">
                  <c:v>341.36</c:v>
                </c:pt>
                <c:pt idx="433">
                  <c:v>341.73</c:v>
                </c:pt>
                <c:pt idx="434">
                  <c:v>342.1</c:v>
                </c:pt>
                <c:pt idx="435">
                  <c:v>342.47</c:v>
                </c:pt>
                <c:pt idx="436">
                  <c:v>342.84</c:v>
                </c:pt>
                <c:pt idx="437">
                  <c:v>343.21</c:v>
                </c:pt>
                <c:pt idx="438">
                  <c:v>343.58</c:v>
                </c:pt>
                <c:pt idx="439">
                  <c:v>343.95</c:v>
                </c:pt>
                <c:pt idx="440">
                  <c:v>344.32</c:v>
                </c:pt>
                <c:pt idx="441">
                  <c:v>344.69</c:v>
                </c:pt>
                <c:pt idx="442">
                  <c:v>345.06</c:v>
                </c:pt>
                <c:pt idx="443">
                  <c:v>345.43</c:v>
                </c:pt>
                <c:pt idx="444">
                  <c:v>345.8</c:v>
                </c:pt>
                <c:pt idx="445">
                  <c:v>346.17</c:v>
                </c:pt>
                <c:pt idx="446">
                  <c:v>346.54</c:v>
                </c:pt>
                <c:pt idx="447">
                  <c:v>346.91</c:v>
                </c:pt>
                <c:pt idx="448">
                  <c:v>347.28</c:v>
                </c:pt>
                <c:pt idx="449">
                  <c:v>347.65</c:v>
                </c:pt>
                <c:pt idx="450">
                  <c:v>348.02</c:v>
                </c:pt>
                <c:pt idx="451">
                  <c:v>348.39</c:v>
                </c:pt>
                <c:pt idx="452">
                  <c:v>348.76</c:v>
                </c:pt>
                <c:pt idx="453">
                  <c:v>349.13</c:v>
                </c:pt>
                <c:pt idx="454">
                  <c:v>349.5</c:v>
                </c:pt>
                <c:pt idx="455">
                  <c:v>349.87</c:v>
                </c:pt>
                <c:pt idx="456">
                  <c:v>350.24</c:v>
                </c:pt>
                <c:pt idx="457">
                  <c:v>350.61</c:v>
                </c:pt>
                <c:pt idx="458">
                  <c:v>350.97</c:v>
                </c:pt>
                <c:pt idx="459">
                  <c:v>351.34</c:v>
                </c:pt>
                <c:pt idx="460">
                  <c:v>351.71</c:v>
                </c:pt>
                <c:pt idx="461">
                  <c:v>352.08</c:v>
                </c:pt>
                <c:pt idx="462">
                  <c:v>352.45</c:v>
                </c:pt>
                <c:pt idx="463">
                  <c:v>352.82</c:v>
                </c:pt>
                <c:pt idx="464">
                  <c:v>353.19</c:v>
                </c:pt>
                <c:pt idx="465">
                  <c:v>353.56</c:v>
                </c:pt>
                <c:pt idx="466">
                  <c:v>353.93</c:v>
                </c:pt>
                <c:pt idx="467">
                  <c:v>354.3</c:v>
                </c:pt>
                <c:pt idx="468">
                  <c:v>354.67</c:v>
                </c:pt>
                <c:pt idx="469">
                  <c:v>355.03</c:v>
                </c:pt>
                <c:pt idx="470">
                  <c:v>355.4</c:v>
                </c:pt>
                <c:pt idx="471">
                  <c:v>355.77</c:v>
                </c:pt>
                <c:pt idx="472">
                  <c:v>356.14</c:v>
                </c:pt>
                <c:pt idx="473">
                  <c:v>356.51</c:v>
                </c:pt>
                <c:pt idx="474">
                  <c:v>356.88</c:v>
                </c:pt>
                <c:pt idx="475">
                  <c:v>357.25</c:v>
                </c:pt>
                <c:pt idx="476">
                  <c:v>357.62</c:v>
                </c:pt>
                <c:pt idx="477">
                  <c:v>357.99</c:v>
                </c:pt>
                <c:pt idx="478">
                  <c:v>358.35</c:v>
                </c:pt>
                <c:pt idx="479">
                  <c:v>358.72</c:v>
                </c:pt>
                <c:pt idx="480">
                  <c:v>359.09</c:v>
                </c:pt>
                <c:pt idx="481">
                  <c:v>359.46</c:v>
                </c:pt>
                <c:pt idx="482">
                  <c:v>359.83</c:v>
                </c:pt>
                <c:pt idx="483">
                  <c:v>360.2</c:v>
                </c:pt>
                <c:pt idx="484">
                  <c:v>360.56</c:v>
                </c:pt>
                <c:pt idx="485">
                  <c:v>360.93</c:v>
                </c:pt>
                <c:pt idx="486">
                  <c:v>361.3</c:v>
                </c:pt>
                <c:pt idx="487">
                  <c:v>361.67</c:v>
                </c:pt>
                <c:pt idx="488">
                  <c:v>362.04</c:v>
                </c:pt>
                <c:pt idx="489">
                  <c:v>362.41</c:v>
                </c:pt>
                <c:pt idx="490">
                  <c:v>362.77</c:v>
                </c:pt>
                <c:pt idx="491">
                  <c:v>363.14</c:v>
                </c:pt>
                <c:pt idx="492">
                  <c:v>363.51</c:v>
                </c:pt>
                <c:pt idx="493">
                  <c:v>363.88</c:v>
                </c:pt>
                <c:pt idx="494">
                  <c:v>364.25</c:v>
                </c:pt>
                <c:pt idx="495">
                  <c:v>364.62</c:v>
                </c:pt>
                <c:pt idx="496">
                  <c:v>364.98</c:v>
                </c:pt>
                <c:pt idx="497">
                  <c:v>365.35</c:v>
                </c:pt>
                <c:pt idx="498">
                  <c:v>365.72</c:v>
                </c:pt>
                <c:pt idx="499">
                  <c:v>366.09</c:v>
                </c:pt>
                <c:pt idx="500">
                  <c:v>366.46</c:v>
                </c:pt>
                <c:pt idx="501">
                  <c:v>366.82</c:v>
                </c:pt>
                <c:pt idx="502">
                  <c:v>367.19</c:v>
                </c:pt>
                <c:pt idx="503">
                  <c:v>367.56</c:v>
                </c:pt>
                <c:pt idx="504">
                  <c:v>367.93</c:v>
                </c:pt>
                <c:pt idx="505">
                  <c:v>368.29</c:v>
                </c:pt>
                <c:pt idx="506">
                  <c:v>368.66</c:v>
                </c:pt>
                <c:pt idx="507">
                  <c:v>369.03</c:v>
                </c:pt>
                <c:pt idx="508">
                  <c:v>369.4</c:v>
                </c:pt>
                <c:pt idx="509">
                  <c:v>369.77</c:v>
                </c:pt>
                <c:pt idx="510">
                  <c:v>370.13</c:v>
                </c:pt>
                <c:pt idx="511">
                  <c:v>370.5</c:v>
                </c:pt>
                <c:pt idx="512">
                  <c:v>370.87</c:v>
                </c:pt>
                <c:pt idx="513">
                  <c:v>371.24</c:v>
                </c:pt>
                <c:pt idx="514">
                  <c:v>371.6</c:v>
                </c:pt>
                <c:pt idx="515">
                  <c:v>371.97</c:v>
                </c:pt>
                <c:pt idx="516">
                  <c:v>372.34</c:v>
                </c:pt>
                <c:pt idx="517">
                  <c:v>372.7</c:v>
                </c:pt>
                <c:pt idx="518">
                  <c:v>373.07</c:v>
                </c:pt>
                <c:pt idx="519">
                  <c:v>373.44</c:v>
                </c:pt>
                <c:pt idx="520">
                  <c:v>373.81</c:v>
                </c:pt>
                <c:pt idx="521">
                  <c:v>374.17</c:v>
                </c:pt>
                <c:pt idx="522">
                  <c:v>374.54</c:v>
                </c:pt>
                <c:pt idx="523">
                  <c:v>374.91</c:v>
                </c:pt>
                <c:pt idx="524">
                  <c:v>375.28</c:v>
                </c:pt>
                <c:pt idx="525">
                  <c:v>375.64</c:v>
                </c:pt>
                <c:pt idx="526">
                  <c:v>376.01</c:v>
                </c:pt>
                <c:pt idx="527">
                  <c:v>376.38</c:v>
                </c:pt>
                <c:pt idx="528">
                  <c:v>376.74</c:v>
                </c:pt>
                <c:pt idx="529">
                  <c:v>377.11</c:v>
                </c:pt>
                <c:pt idx="530">
                  <c:v>377.48</c:v>
                </c:pt>
                <c:pt idx="531">
                  <c:v>377.84</c:v>
                </c:pt>
                <c:pt idx="532">
                  <c:v>378.21</c:v>
                </c:pt>
                <c:pt idx="533">
                  <c:v>378.58</c:v>
                </c:pt>
                <c:pt idx="534">
                  <c:v>378.94</c:v>
                </c:pt>
                <c:pt idx="535">
                  <c:v>379.31</c:v>
                </c:pt>
                <c:pt idx="536">
                  <c:v>379.68</c:v>
                </c:pt>
                <c:pt idx="537">
                  <c:v>380.04</c:v>
                </c:pt>
                <c:pt idx="538">
                  <c:v>380.41</c:v>
                </c:pt>
                <c:pt idx="539">
                  <c:v>380.78</c:v>
                </c:pt>
                <c:pt idx="540">
                  <c:v>381.14</c:v>
                </c:pt>
                <c:pt idx="541">
                  <c:v>381.51</c:v>
                </c:pt>
                <c:pt idx="542">
                  <c:v>381.88</c:v>
                </c:pt>
                <c:pt idx="543">
                  <c:v>382.24</c:v>
                </c:pt>
                <c:pt idx="544">
                  <c:v>382.61</c:v>
                </c:pt>
                <c:pt idx="545">
                  <c:v>382.98</c:v>
                </c:pt>
                <c:pt idx="546">
                  <c:v>383.34</c:v>
                </c:pt>
                <c:pt idx="547">
                  <c:v>383.71</c:v>
                </c:pt>
                <c:pt idx="548">
                  <c:v>384.08</c:v>
                </c:pt>
                <c:pt idx="549">
                  <c:v>384.44</c:v>
                </c:pt>
                <c:pt idx="550">
                  <c:v>384.81</c:v>
                </c:pt>
                <c:pt idx="551">
                  <c:v>385.17</c:v>
                </c:pt>
                <c:pt idx="552">
                  <c:v>385.54</c:v>
                </c:pt>
                <c:pt idx="553">
                  <c:v>385.91</c:v>
                </c:pt>
                <c:pt idx="554">
                  <c:v>386.27</c:v>
                </c:pt>
                <c:pt idx="555">
                  <c:v>386.64</c:v>
                </c:pt>
                <c:pt idx="556">
                  <c:v>387</c:v>
                </c:pt>
                <c:pt idx="557">
                  <c:v>387.37</c:v>
                </c:pt>
                <c:pt idx="558">
                  <c:v>387.74</c:v>
                </c:pt>
                <c:pt idx="559">
                  <c:v>388.1</c:v>
                </c:pt>
                <c:pt idx="560">
                  <c:v>388.47</c:v>
                </c:pt>
                <c:pt idx="561">
                  <c:v>388.83</c:v>
                </c:pt>
                <c:pt idx="562">
                  <c:v>389.2</c:v>
                </c:pt>
                <c:pt idx="563">
                  <c:v>389.57</c:v>
                </c:pt>
                <c:pt idx="564">
                  <c:v>389.93</c:v>
                </c:pt>
                <c:pt idx="565">
                  <c:v>390.3</c:v>
                </c:pt>
                <c:pt idx="566">
                  <c:v>390.66</c:v>
                </c:pt>
                <c:pt idx="567">
                  <c:v>391.03</c:v>
                </c:pt>
                <c:pt idx="568">
                  <c:v>391.39</c:v>
                </c:pt>
                <c:pt idx="569">
                  <c:v>391.76</c:v>
                </c:pt>
                <c:pt idx="570">
                  <c:v>392.13</c:v>
                </c:pt>
                <c:pt idx="571">
                  <c:v>392.49</c:v>
                </c:pt>
                <c:pt idx="572">
                  <c:v>392.86</c:v>
                </c:pt>
                <c:pt idx="573">
                  <c:v>393.22</c:v>
                </c:pt>
                <c:pt idx="574">
                  <c:v>393.59</c:v>
                </c:pt>
                <c:pt idx="575">
                  <c:v>393.95</c:v>
                </c:pt>
                <c:pt idx="576">
                  <c:v>394.32</c:v>
                </c:pt>
                <c:pt idx="577">
                  <c:v>394.68</c:v>
                </c:pt>
                <c:pt idx="578">
                  <c:v>395.05</c:v>
                </c:pt>
                <c:pt idx="579">
                  <c:v>395.41</c:v>
                </c:pt>
                <c:pt idx="580">
                  <c:v>395.78</c:v>
                </c:pt>
                <c:pt idx="581">
                  <c:v>396.14</c:v>
                </c:pt>
                <c:pt idx="582">
                  <c:v>396.51</c:v>
                </c:pt>
                <c:pt idx="583">
                  <c:v>396.87</c:v>
                </c:pt>
                <c:pt idx="584">
                  <c:v>397.24</c:v>
                </c:pt>
                <c:pt idx="585">
                  <c:v>397.6</c:v>
                </c:pt>
                <c:pt idx="586">
                  <c:v>397.97</c:v>
                </c:pt>
                <c:pt idx="587">
                  <c:v>398.33</c:v>
                </c:pt>
                <c:pt idx="588">
                  <c:v>398.7</c:v>
                </c:pt>
                <c:pt idx="589">
                  <c:v>399.06</c:v>
                </c:pt>
                <c:pt idx="590">
                  <c:v>399.43</c:v>
                </c:pt>
                <c:pt idx="591">
                  <c:v>399.79</c:v>
                </c:pt>
                <c:pt idx="592">
                  <c:v>400.16</c:v>
                </c:pt>
                <c:pt idx="593">
                  <c:v>400.52</c:v>
                </c:pt>
                <c:pt idx="594">
                  <c:v>400.89</c:v>
                </c:pt>
                <c:pt idx="595">
                  <c:v>401.25</c:v>
                </c:pt>
                <c:pt idx="596">
                  <c:v>401.62</c:v>
                </c:pt>
                <c:pt idx="597">
                  <c:v>401.98</c:v>
                </c:pt>
                <c:pt idx="598">
                  <c:v>402.35</c:v>
                </c:pt>
                <c:pt idx="599">
                  <c:v>402.71</c:v>
                </c:pt>
                <c:pt idx="600">
                  <c:v>403.08</c:v>
                </c:pt>
                <c:pt idx="601">
                  <c:v>403.44</c:v>
                </c:pt>
                <c:pt idx="602">
                  <c:v>403.8</c:v>
                </c:pt>
                <c:pt idx="603">
                  <c:v>404.17</c:v>
                </c:pt>
                <c:pt idx="604">
                  <c:v>404.53</c:v>
                </c:pt>
                <c:pt idx="605">
                  <c:v>404.9</c:v>
                </c:pt>
                <c:pt idx="606">
                  <c:v>405.26</c:v>
                </c:pt>
                <c:pt idx="607">
                  <c:v>405.63</c:v>
                </c:pt>
                <c:pt idx="608">
                  <c:v>405.99</c:v>
                </c:pt>
                <c:pt idx="609">
                  <c:v>406.35</c:v>
                </c:pt>
                <c:pt idx="610">
                  <c:v>406.72</c:v>
                </c:pt>
                <c:pt idx="611">
                  <c:v>407.08</c:v>
                </c:pt>
                <c:pt idx="612">
                  <c:v>407.45</c:v>
                </c:pt>
                <c:pt idx="613">
                  <c:v>407.81</c:v>
                </c:pt>
                <c:pt idx="614">
                  <c:v>408.17</c:v>
                </c:pt>
                <c:pt idx="615">
                  <c:v>408.54</c:v>
                </c:pt>
                <c:pt idx="616">
                  <c:v>408.9</c:v>
                </c:pt>
                <c:pt idx="617">
                  <c:v>409.27</c:v>
                </c:pt>
                <c:pt idx="618">
                  <c:v>409.63</c:v>
                </c:pt>
                <c:pt idx="619">
                  <c:v>409.99</c:v>
                </c:pt>
                <c:pt idx="620">
                  <c:v>410.36</c:v>
                </c:pt>
                <c:pt idx="621">
                  <c:v>410.72</c:v>
                </c:pt>
                <c:pt idx="622">
                  <c:v>411.09</c:v>
                </c:pt>
                <c:pt idx="623">
                  <c:v>411.45</c:v>
                </c:pt>
                <c:pt idx="624">
                  <c:v>411.81</c:v>
                </c:pt>
                <c:pt idx="625">
                  <c:v>412.18</c:v>
                </c:pt>
                <c:pt idx="626">
                  <c:v>412.54</c:v>
                </c:pt>
                <c:pt idx="627">
                  <c:v>412.9</c:v>
                </c:pt>
                <c:pt idx="628">
                  <c:v>413.27</c:v>
                </c:pt>
                <c:pt idx="629">
                  <c:v>413.63</c:v>
                </c:pt>
                <c:pt idx="630">
                  <c:v>413.99</c:v>
                </c:pt>
                <c:pt idx="631">
                  <c:v>414.36</c:v>
                </c:pt>
                <c:pt idx="632">
                  <c:v>414.72</c:v>
                </c:pt>
                <c:pt idx="633">
                  <c:v>415.08</c:v>
                </c:pt>
                <c:pt idx="634">
                  <c:v>415.45</c:v>
                </c:pt>
                <c:pt idx="635">
                  <c:v>415.81</c:v>
                </c:pt>
                <c:pt idx="636">
                  <c:v>416.17</c:v>
                </c:pt>
                <c:pt idx="637">
                  <c:v>416.54</c:v>
                </c:pt>
                <c:pt idx="638">
                  <c:v>416.9</c:v>
                </c:pt>
                <c:pt idx="639">
                  <c:v>417.26</c:v>
                </c:pt>
                <c:pt idx="640">
                  <c:v>417.63</c:v>
                </c:pt>
                <c:pt idx="641">
                  <c:v>417.99</c:v>
                </c:pt>
                <c:pt idx="642">
                  <c:v>418.35</c:v>
                </c:pt>
                <c:pt idx="643">
                  <c:v>418.72</c:v>
                </c:pt>
                <c:pt idx="644">
                  <c:v>419.08</c:v>
                </c:pt>
                <c:pt idx="645">
                  <c:v>419.44</c:v>
                </c:pt>
                <c:pt idx="646">
                  <c:v>419.8</c:v>
                </c:pt>
                <c:pt idx="647">
                  <c:v>420.17</c:v>
                </c:pt>
                <c:pt idx="648">
                  <c:v>420.53</c:v>
                </c:pt>
                <c:pt idx="649">
                  <c:v>420.89</c:v>
                </c:pt>
                <c:pt idx="650">
                  <c:v>421.26</c:v>
                </c:pt>
                <c:pt idx="651">
                  <c:v>421.62</c:v>
                </c:pt>
                <c:pt idx="652">
                  <c:v>421.98</c:v>
                </c:pt>
                <c:pt idx="653">
                  <c:v>422.34</c:v>
                </c:pt>
                <c:pt idx="654">
                  <c:v>422.71</c:v>
                </c:pt>
                <c:pt idx="655">
                  <c:v>423.07</c:v>
                </c:pt>
                <c:pt idx="656">
                  <c:v>423.43</c:v>
                </c:pt>
                <c:pt idx="657">
                  <c:v>423.79</c:v>
                </c:pt>
                <c:pt idx="658">
                  <c:v>424.16</c:v>
                </c:pt>
                <c:pt idx="659">
                  <c:v>424.52</c:v>
                </c:pt>
                <c:pt idx="660">
                  <c:v>424.88</c:v>
                </c:pt>
                <c:pt idx="661">
                  <c:v>425.24</c:v>
                </c:pt>
                <c:pt idx="662">
                  <c:v>425.61</c:v>
                </c:pt>
                <c:pt idx="663">
                  <c:v>425.97</c:v>
                </c:pt>
                <c:pt idx="664">
                  <c:v>426.33</c:v>
                </c:pt>
                <c:pt idx="665">
                  <c:v>426.69</c:v>
                </c:pt>
                <c:pt idx="666">
                  <c:v>427.05</c:v>
                </c:pt>
                <c:pt idx="667">
                  <c:v>427.42</c:v>
                </c:pt>
                <c:pt idx="668">
                  <c:v>427.78</c:v>
                </c:pt>
                <c:pt idx="669">
                  <c:v>428.14</c:v>
                </c:pt>
                <c:pt idx="670">
                  <c:v>428.5</c:v>
                </c:pt>
                <c:pt idx="671">
                  <c:v>428.86</c:v>
                </c:pt>
                <c:pt idx="672">
                  <c:v>429.23</c:v>
                </c:pt>
                <c:pt idx="673">
                  <c:v>429.59</c:v>
                </c:pt>
                <c:pt idx="674">
                  <c:v>429.95</c:v>
                </c:pt>
                <c:pt idx="675">
                  <c:v>430.31</c:v>
                </c:pt>
                <c:pt idx="676">
                  <c:v>430.67</c:v>
                </c:pt>
                <c:pt idx="677">
                  <c:v>431.04</c:v>
                </c:pt>
                <c:pt idx="678">
                  <c:v>431.4</c:v>
                </c:pt>
                <c:pt idx="679">
                  <c:v>431.76</c:v>
                </c:pt>
                <c:pt idx="680">
                  <c:v>432.12</c:v>
                </c:pt>
                <c:pt idx="681">
                  <c:v>432.48</c:v>
                </c:pt>
                <c:pt idx="682">
                  <c:v>432.84</c:v>
                </c:pt>
                <c:pt idx="683">
                  <c:v>433.2</c:v>
                </c:pt>
                <c:pt idx="684">
                  <c:v>433.57</c:v>
                </c:pt>
                <c:pt idx="685">
                  <c:v>433.93</c:v>
                </c:pt>
                <c:pt idx="686">
                  <c:v>434.29</c:v>
                </c:pt>
                <c:pt idx="687">
                  <c:v>434.65</c:v>
                </c:pt>
                <c:pt idx="688">
                  <c:v>435.01</c:v>
                </c:pt>
                <c:pt idx="689">
                  <c:v>435.37</c:v>
                </c:pt>
                <c:pt idx="690">
                  <c:v>435.73</c:v>
                </c:pt>
                <c:pt idx="691">
                  <c:v>436.1</c:v>
                </c:pt>
                <c:pt idx="692">
                  <c:v>436.46</c:v>
                </c:pt>
                <c:pt idx="693">
                  <c:v>436.82</c:v>
                </c:pt>
                <c:pt idx="694">
                  <c:v>437.18</c:v>
                </c:pt>
                <c:pt idx="695">
                  <c:v>437.54</c:v>
                </c:pt>
                <c:pt idx="696">
                  <c:v>437.9</c:v>
                </c:pt>
                <c:pt idx="697">
                  <c:v>438.26</c:v>
                </c:pt>
                <c:pt idx="698">
                  <c:v>438.62</c:v>
                </c:pt>
                <c:pt idx="699">
                  <c:v>438.98</c:v>
                </c:pt>
                <c:pt idx="700">
                  <c:v>439.35</c:v>
                </c:pt>
                <c:pt idx="701">
                  <c:v>439.71</c:v>
                </c:pt>
                <c:pt idx="702">
                  <c:v>440.07</c:v>
                </c:pt>
                <c:pt idx="703">
                  <c:v>440.43</c:v>
                </c:pt>
                <c:pt idx="704">
                  <c:v>440.79</c:v>
                </c:pt>
                <c:pt idx="705">
                  <c:v>441.15</c:v>
                </c:pt>
                <c:pt idx="706">
                  <c:v>441.51</c:v>
                </c:pt>
                <c:pt idx="707">
                  <c:v>441.87</c:v>
                </c:pt>
                <c:pt idx="708">
                  <c:v>442.23</c:v>
                </c:pt>
                <c:pt idx="709">
                  <c:v>442.59</c:v>
                </c:pt>
                <c:pt idx="710">
                  <c:v>442.95</c:v>
                </c:pt>
                <c:pt idx="711">
                  <c:v>443.31</c:v>
                </c:pt>
                <c:pt idx="712">
                  <c:v>443.67</c:v>
                </c:pt>
                <c:pt idx="713">
                  <c:v>444.03</c:v>
                </c:pt>
                <c:pt idx="714">
                  <c:v>444.39</c:v>
                </c:pt>
                <c:pt idx="715">
                  <c:v>444.75</c:v>
                </c:pt>
                <c:pt idx="716">
                  <c:v>445.12</c:v>
                </c:pt>
                <c:pt idx="717">
                  <c:v>445.48</c:v>
                </c:pt>
                <c:pt idx="718">
                  <c:v>445.84</c:v>
                </c:pt>
                <c:pt idx="719">
                  <c:v>446.2</c:v>
                </c:pt>
                <c:pt idx="720">
                  <c:v>446.56</c:v>
                </c:pt>
                <c:pt idx="721">
                  <c:v>446.92</c:v>
                </c:pt>
                <c:pt idx="722">
                  <c:v>447.28</c:v>
                </c:pt>
                <c:pt idx="723">
                  <c:v>447.64</c:v>
                </c:pt>
                <c:pt idx="724">
                  <c:v>448</c:v>
                </c:pt>
                <c:pt idx="725">
                  <c:v>448.36</c:v>
                </c:pt>
                <c:pt idx="726">
                  <c:v>448.72</c:v>
                </c:pt>
                <c:pt idx="727">
                  <c:v>449.08</c:v>
                </c:pt>
                <c:pt idx="728">
                  <c:v>449.44</c:v>
                </c:pt>
                <c:pt idx="729">
                  <c:v>449.8</c:v>
                </c:pt>
                <c:pt idx="730">
                  <c:v>450.16</c:v>
                </c:pt>
                <c:pt idx="731">
                  <c:v>450.52</c:v>
                </c:pt>
                <c:pt idx="732">
                  <c:v>450.88</c:v>
                </c:pt>
                <c:pt idx="733">
                  <c:v>451.24</c:v>
                </c:pt>
                <c:pt idx="734">
                  <c:v>451.59</c:v>
                </c:pt>
                <c:pt idx="735">
                  <c:v>451.95</c:v>
                </c:pt>
                <c:pt idx="736">
                  <c:v>452.31</c:v>
                </c:pt>
                <c:pt idx="737">
                  <c:v>452.67</c:v>
                </c:pt>
                <c:pt idx="738">
                  <c:v>453.03</c:v>
                </c:pt>
                <c:pt idx="739">
                  <c:v>453.39</c:v>
                </c:pt>
                <c:pt idx="740">
                  <c:v>453.75</c:v>
                </c:pt>
                <c:pt idx="741">
                  <c:v>454.11</c:v>
                </c:pt>
                <c:pt idx="742">
                  <c:v>454.47</c:v>
                </c:pt>
                <c:pt idx="743">
                  <c:v>454.83</c:v>
                </c:pt>
                <c:pt idx="744">
                  <c:v>455.19</c:v>
                </c:pt>
                <c:pt idx="745">
                  <c:v>455.55</c:v>
                </c:pt>
                <c:pt idx="746">
                  <c:v>455.91</c:v>
                </c:pt>
                <c:pt idx="747">
                  <c:v>456.27</c:v>
                </c:pt>
                <c:pt idx="748">
                  <c:v>456.63</c:v>
                </c:pt>
                <c:pt idx="749">
                  <c:v>456.99</c:v>
                </c:pt>
                <c:pt idx="750">
                  <c:v>457.34</c:v>
                </c:pt>
                <c:pt idx="751">
                  <c:v>457.7</c:v>
                </c:pt>
                <c:pt idx="752">
                  <c:v>458.06</c:v>
                </c:pt>
                <c:pt idx="753">
                  <c:v>458.42</c:v>
                </c:pt>
                <c:pt idx="754">
                  <c:v>458.78</c:v>
                </c:pt>
                <c:pt idx="755">
                  <c:v>459.14</c:v>
                </c:pt>
                <c:pt idx="756">
                  <c:v>459.5</c:v>
                </c:pt>
                <c:pt idx="757">
                  <c:v>459.86</c:v>
                </c:pt>
                <c:pt idx="758">
                  <c:v>460.22</c:v>
                </c:pt>
                <c:pt idx="759">
                  <c:v>460.57</c:v>
                </c:pt>
                <c:pt idx="760">
                  <c:v>460.93</c:v>
                </c:pt>
                <c:pt idx="761">
                  <c:v>461.29</c:v>
                </c:pt>
                <c:pt idx="762">
                  <c:v>461.65</c:v>
                </c:pt>
                <c:pt idx="763">
                  <c:v>462.01</c:v>
                </c:pt>
                <c:pt idx="764">
                  <c:v>462.37</c:v>
                </c:pt>
                <c:pt idx="765">
                  <c:v>462.73</c:v>
                </c:pt>
                <c:pt idx="766">
                  <c:v>463.08</c:v>
                </c:pt>
                <c:pt idx="767">
                  <c:v>463.44</c:v>
                </c:pt>
                <c:pt idx="768">
                  <c:v>463.8</c:v>
                </c:pt>
                <c:pt idx="769">
                  <c:v>464.16</c:v>
                </c:pt>
                <c:pt idx="770">
                  <c:v>464.52</c:v>
                </c:pt>
                <c:pt idx="771">
                  <c:v>464.88</c:v>
                </c:pt>
                <c:pt idx="772">
                  <c:v>465.23</c:v>
                </c:pt>
                <c:pt idx="773">
                  <c:v>465.59</c:v>
                </c:pt>
                <c:pt idx="774">
                  <c:v>465.95</c:v>
                </c:pt>
                <c:pt idx="775">
                  <c:v>466.31</c:v>
                </c:pt>
                <c:pt idx="776">
                  <c:v>466.67</c:v>
                </c:pt>
                <c:pt idx="777">
                  <c:v>467.03</c:v>
                </c:pt>
                <c:pt idx="778">
                  <c:v>467.38</c:v>
                </c:pt>
                <c:pt idx="779">
                  <c:v>467.74</c:v>
                </c:pt>
                <c:pt idx="780">
                  <c:v>468.1</c:v>
                </c:pt>
                <c:pt idx="781">
                  <c:v>468.46</c:v>
                </c:pt>
                <c:pt idx="782">
                  <c:v>468.81</c:v>
                </c:pt>
                <c:pt idx="783">
                  <c:v>469.17</c:v>
                </c:pt>
                <c:pt idx="784">
                  <c:v>469.53</c:v>
                </c:pt>
                <c:pt idx="785">
                  <c:v>469.89</c:v>
                </c:pt>
                <c:pt idx="786">
                  <c:v>470.25</c:v>
                </c:pt>
                <c:pt idx="787">
                  <c:v>470.6</c:v>
                </c:pt>
                <c:pt idx="788">
                  <c:v>470.96</c:v>
                </c:pt>
                <c:pt idx="789">
                  <c:v>471.32</c:v>
                </c:pt>
                <c:pt idx="790">
                  <c:v>471.68</c:v>
                </c:pt>
                <c:pt idx="791">
                  <c:v>472.03</c:v>
                </c:pt>
                <c:pt idx="792">
                  <c:v>472.39</c:v>
                </c:pt>
                <c:pt idx="793">
                  <c:v>472.75</c:v>
                </c:pt>
                <c:pt idx="794">
                  <c:v>473.11</c:v>
                </c:pt>
                <c:pt idx="795">
                  <c:v>473.46</c:v>
                </c:pt>
                <c:pt idx="796">
                  <c:v>473.82</c:v>
                </c:pt>
                <c:pt idx="797">
                  <c:v>474.18</c:v>
                </c:pt>
                <c:pt idx="798">
                  <c:v>474.54</c:v>
                </c:pt>
                <c:pt idx="799">
                  <c:v>474.89</c:v>
                </c:pt>
                <c:pt idx="800">
                  <c:v>475.25</c:v>
                </c:pt>
                <c:pt idx="801">
                  <c:v>475.61</c:v>
                </c:pt>
                <c:pt idx="802">
                  <c:v>475.96</c:v>
                </c:pt>
                <c:pt idx="803">
                  <c:v>476.32</c:v>
                </c:pt>
                <c:pt idx="804">
                  <c:v>476.68</c:v>
                </c:pt>
                <c:pt idx="805">
                  <c:v>477.04</c:v>
                </c:pt>
                <c:pt idx="806">
                  <c:v>477.39</c:v>
                </c:pt>
                <c:pt idx="807">
                  <c:v>477.75</c:v>
                </c:pt>
                <c:pt idx="808">
                  <c:v>478.11</c:v>
                </c:pt>
                <c:pt idx="809">
                  <c:v>478.46</c:v>
                </c:pt>
                <c:pt idx="810">
                  <c:v>478.82</c:v>
                </c:pt>
                <c:pt idx="811">
                  <c:v>479.18</c:v>
                </c:pt>
                <c:pt idx="812">
                  <c:v>479.53</c:v>
                </c:pt>
                <c:pt idx="813">
                  <c:v>479.89</c:v>
                </c:pt>
                <c:pt idx="814">
                  <c:v>480.25</c:v>
                </c:pt>
                <c:pt idx="815">
                  <c:v>480.6</c:v>
                </c:pt>
                <c:pt idx="816">
                  <c:v>480.96</c:v>
                </c:pt>
                <c:pt idx="817">
                  <c:v>481.32</c:v>
                </c:pt>
                <c:pt idx="818">
                  <c:v>481.67</c:v>
                </c:pt>
                <c:pt idx="819">
                  <c:v>482.03</c:v>
                </c:pt>
                <c:pt idx="820">
                  <c:v>482.39</c:v>
                </c:pt>
                <c:pt idx="821">
                  <c:v>482.74</c:v>
                </c:pt>
                <c:pt idx="822">
                  <c:v>483.1</c:v>
                </c:pt>
                <c:pt idx="823">
                  <c:v>483.45</c:v>
                </c:pt>
                <c:pt idx="824">
                  <c:v>483.81</c:v>
                </c:pt>
                <c:pt idx="825">
                  <c:v>484.17</c:v>
                </c:pt>
                <c:pt idx="826">
                  <c:v>484.52</c:v>
                </c:pt>
                <c:pt idx="827">
                  <c:v>484.88</c:v>
                </c:pt>
                <c:pt idx="828">
                  <c:v>485.24</c:v>
                </c:pt>
                <c:pt idx="829">
                  <c:v>485.59</c:v>
                </c:pt>
                <c:pt idx="830">
                  <c:v>485.95</c:v>
                </c:pt>
                <c:pt idx="831">
                  <c:v>486.3</c:v>
                </c:pt>
                <c:pt idx="832">
                  <c:v>486.66</c:v>
                </c:pt>
                <c:pt idx="833">
                  <c:v>487.02</c:v>
                </c:pt>
                <c:pt idx="834">
                  <c:v>487.37</c:v>
                </c:pt>
                <c:pt idx="835">
                  <c:v>487.73</c:v>
                </c:pt>
                <c:pt idx="836">
                  <c:v>488.08</c:v>
                </c:pt>
                <c:pt idx="837">
                  <c:v>488.44</c:v>
                </c:pt>
                <c:pt idx="838">
                  <c:v>488.79</c:v>
                </c:pt>
                <c:pt idx="839">
                  <c:v>489.15</c:v>
                </c:pt>
                <c:pt idx="840">
                  <c:v>489.51</c:v>
                </c:pt>
                <c:pt idx="841">
                  <c:v>489.86</c:v>
                </c:pt>
                <c:pt idx="842">
                  <c:v>490.22</c:v>
                </c:pt>
                <c:pt idx="843">
                  <c:v>490.57</c:v>
                </c:pt>
                <c:pt idx="844">
                  <c:v>490.93</c:v>
                </c:pt>
                <c:pt idx="845">
                  <c:v>491.28</c:v>
                </c:pt>
                <c:pt idx="846">
                  <c:v>491.64</c:v>
                </c:pt>
                <c:pt idx="847">
                  <c:v>491.99</c:v>
                </c:pt>
                <c:pt idx="848">
                  <c:v>492.35</c:v>
                </c:pt>
                <c:pt idx="849">
                  <c:v>492.7</c:v>
                </c:pt>
                <c:pt idx="850">
                  <c:v>493.06</c:v>
                </c:pt>
                <c:pt idx="851">
                  <c:v>493.42</c:v>
                </c:pt>
                <c:pt idx="852">
                  <c:v>493.77</c:v>
                </c:pt>
                <c:pt idx="853">
                  <c:v>494.13</c:v>
                </c:pt>
                <c:pt idx="854">
                  <c:v>494.48</c:v>
                </c:pt>
                <c:pt idx="855">
                  <c:v>494.84</c:v>
                </c:pt>
                <c:pt idx="856">
                  <c:v>495.19</c:v>
                </c:pt>
                <c:pt idx="857">
                  <c:v>495.55</c:v>
                </c:pt>
                <c:pt idx="858">
                  <c:v>495.9</c:v>
                </c:pt>
                <c:pt idx="859">
                  <c:v>496.26</c:v>
                </c:pt>
                <c:pt idx="860">
                  <c:v>496.61</c:v>
                </c:pt>
                <c:pt idx="861">
                  <c:v>496.97</c:v>
                </c:pt>
                <c:pt idx="862">
                  <c:v>497.32</c:v>
                </c:pt>
                <c:pt idx="863">
                  <c:v>497.67</c:v>
                </c:pt>
                <c:pt idx="864">
                  <c:v>498.03</c:v>
                </c:pt>
                <c:pt idx="865">
                  <c:v>498.38</c:v>
                </c:pt>
                <c:pt idx="866">
                  <c:v>498.74</c:v>
                </c:pt>
                <c:pt idx="867">
                  <c:v>499.09</c:v>
                </c:pt>
                <c:pt idx="868">
                  <c:v>499.45</c:v>
                </c:pt>
                <c:pt idx="869">
                  <c:v>499.8</c:v>
                </c:pt>
                <c:pt idx="870">
                  <c:v>500.16</c:v>
                </c:pt>
                <c:pt idx="871">
                  <c:v>500.51</c:v>
                </c:pt>
                <c:pt idx="872">
                  <c:v>500.87</c:v>
                </c:pt>
                <c:pt idx="873">
                  <c:v>501.22</c:v>
                </c:pt>
                <c:pt idx="874">
                  <c:v>501.57</c:v>
                </c:pt>
                <c:pt idx="875">
                  <c:v>501.93</c:v>
                </c:pt>
                <c:pt idx="876">
                  <c:v>502.28</c:v>
                </c:pt>
                <c:pt idx="877">
                  <c:v>502.64</c:v>
                </c:pt>
                <c:pt idx="878">
                  <c:v>502.99</c:v>
                </c:pt>
                <c:pt idx="879">
                  <c:v>503.35</c:v>
                </c:pt>
                <c:pt idx="880">
                  <c:v>503.7</c:v>
                </c:pt>
                <c:pt idx="881">
                  <c:v>504.05</c:v>
                </c:pt>
                <c:pt idx="882">
                  <c:v>504.41</c:v>
                </c:pt>
                <c:pt idx="883">
                  <c:v>504.76</c:v>
                </c:pt>
                <c:pt idx="884">
                  <c:v>505.12</c:v>
                </c:pt>
                <c:pt idx="885">
                  <c:v>505.47</c:v>
                </c:pt>
                <c:pt idx="886">
                  <c:v>505.82</c:v>
                </c:pt>
                <c:pt idx="887">
                  <c:v>506.18</c:v>
                </c:pt>
                <c:pt idx="888">
                  <c:v>506.53</c:v>
                </c:pt>
                <c:pt idx="889">
                  <c:v>506.88</c:v>
                </c:pt>
                <c:pt idx="890">
                  <c:v>507.24</c:v>
                </c:pt>
                <c:pt idx="891">
                  <c:v>507.59</c:v>
                </c:pt>
                <c:pt idx="892">
                  <c:v>507.95</c:v>
                </c:pt>
                <c:pt idx="893">
                  <c:v>508.3</c:v>
                </c:pt>
                <c:pt idx="894">
                  <c:v>508.65</c:v>
                </c:pt>
                <c:pt idx="895">
                  <c:v>509.01</c:v>
                </c:pt>
                <c:pt idx="896">
                  <c:v>509.36</c:v>
                </c:pt>
                <c:pt idx="897">
                  <c:v>509.71</c:v>
                </c:pt>
                <c:pt idx="898">
                  <c:v>510.07</c:v>
                </c:pt>
                <c:pt idx="899">
                  <c:v>510.42</c:v>
                </c:pt>
                <c:pt idx="900">
                  <c:v>510.77</c:v>
                </c:pt>
                <c:pt idx="901">
                  <c:v>511.13</c:v>
                </c:pt>
                <c:pt idx="902">
                  <c:v>511.48</c:v>
                </c:pt>
                <c:pt idx="903">
                  <c:v>511.83</c:v>
                </c:pt>
                <c:pt idx="904">
                  <c:v>512.19000000000005</c:v>
                </c:pt>
                <c:pt idx="905">
                  <c:v>512.54</c:v>
                </c:pt>
                <c:pt idx="906">
                  <c:v>512.89</c:v>
                </c:pt>
                <c:pt idx="907">
                  <c:v>513.24</c:v>
                </c:pt>
                <c:pt idx="908">
                  <c:v>513.6</c:v>
                </c:pt>
                <c:pt idx="909">
                  <c:v>513.95000000000005</c:v>
                </c:pt>
                <c:pt idx="910">
                  <c:v>514.29999999999995</c:v>
                </c:pt>
                <c:pt idx="911">
                  <c:v>514.66</c:v>
                </c:pt>
                <c:pt idx="912">
                  <c:v>515.01</c:v>
                </c:pt>
                <c:pt idx="913">
                  <c:v>515.36</c:v>
                </c:pt>
                <c:pt idx="914">
                  <c:v>515.71</c:v>
                </c:pt>
                <c:pt idx="915">
                  <c:v>516.07000000000005</c:v>
                </c:pt>
                <c:pt idx="916">
                  <c:v>516.41999999999996</c:v>
                </c:pt>
                <c:pt idx="917">
                  <c:v>516.77</c:v>
                </c:pt>
                <c:pt idx="918">
                  <c:v>517.13</c:v>
                </c:pt>
                <c:pt idx="919">
                  <c:v>517.48</c:v>
                </c:pt>
                <c:pt idx="920">
                  <c:v>517.83000000000004</c:v>
                </c:pt>
                <c:pt idx="921">
                  <c:v>518.17999999999995</c:v>
                </c:pt>
                <c:pt idx="922">
                  <c:v>518.54</c:v>
                </c:pt>
                <c:pt idx="923">
                  <c:v>518.89</c:v>
                </c:pt>
                <c:pt idx="924">
                  <c:v>519.24</c:v>
                </c:pt>
                <c:pt idx="925">
                  <c:v>519.59</c:v>
                </c:pt>
                <c:pt idx="926">
                  <c:v>519.94000000000005</c:v>
                </c:pt>
                <c:pt idx="927">
                  <c:v>520.29999999999995</c:v>
                </c:pt>
                <c:pt idx="928">
                  <c:v>520.65</c:v>
                </c:pt>
                <c:pt idx="929">
                  <c:v>521</c:v>
                </c:pt>
                <c:pt idx="930">
                  <c:v>521.35</c:v>
                </c:pt>
                <c:pt idx="931">
                  <c:v>521.71</c:v>
                </c:pt>
                <c:pt idx="932">
                  <c:v>522.05999999999995</c:v>
                </c:pt>
                <c:pt idx="933">
                  <c:v>522.41</c:v>
                </c:pt>
                <c:pt idx="934">
                  <c:v>522.76</c:v>
                </c:pt>
                <c:pt idx="935">
                  <c:v>523.11</c:v>
                </c:pt>
                <c:pt idx="936">
                  <c:v>523.46</c:v>
                </c:pt>
                <c:pt idx="937">
                  <c:v>523.82000000000005</c:v>
                </c:pt>
                <c:pt idx="938">
                  <c:v>524.16999999999996</c:v>
                </c:pt>
                <c:pt idx="939">
                  <c:v>524.52</c:v>
                </c:pt>
                <c:pt idx="940">
                  <c:v>524.87</c:v>
                </c:pt>
                <c:pt idx="941">
                  <c:v>525.22</c:v>
                </c:pt>
                <c:pt idx="942">
                  <c:v>525.57000000000005</c:v>
                </c:pt>
                <c:pt idx="943">
                  <c:v>525.92999999999995</c:v>
                </c:pt>
                <c:pt idx="944">
                  <c:v>526.28</c:v>
                </c:pt>
                <c:pt idx="945">
                  <c:v>526.63</c:v>
                </c:pt>
                <c:pt idx="946">
                  <c:v>526.98</c:v>
                </c:pt>
                <c:pt idx="947">
                  <c:v>527.33000000000004</c:v>
                </c:pt>
                <c:pt idx="948">
                  <c:v>527.67999999999995</c:v>
                </c:pt>
                <c:pt idx="949">
                  <c:v>528.03</c:v>
                </c:pt>
                <c:pt idx="950">
                  <c:v>528.39</c:v>
                </c:pt>
                <c:pt idx="951">
                  <c:v>528.74</c:v>
                </c:pt>
                <c:pt idx="952">
                  <c:v>529.09</c:v>
                </c:pt>
                <c:pt idx="953">
                  <c:v>529.44000000000005</c:v>
                </c:pt>
                <c:pt idx="954">
                  <c:v>529.79</c:v>
                </c:pt>
                <c:pt idx="955">
                  <c:v>530.14</c:v>
                </c:pt>
                <c:pt idx="956">
                  <c:v>530.49</c:v>
                </c:pt>
                <c:pt idx="957">
                  <c:v>530.84</c:v>
                </c:pt>
                <c:pt idx="958">
                  <c:v>531.20000000000005</c:v>
                </c:pt>
                <c:pt idx="959">
                  <c:v>531.54999999999995</c:v>
                </c:pt>
                <c:pt idx="960">
                  <c:v>531.9</c:v>
                </c:pt>
                <c:pt idx="961">
                  <c:v>532.25</c:v>
                </c:pt>
                <c:pt idx="962">
                  <c:v>532.6</c:v>
                </c:pt>
                <c:pt idx="963">
                  <c:v>532.95000000000005</c:v>
                </c:pt>
                <c:pt idx="964">
                  <c:v>533.29999999999995</c:v>
                </c:pt>
                <c:pt idx="965">
                  <c:v>533.65</c:v>
                </c:pt>
                <c:pt idx="966">
                  <c:v>534</c:v>
                </c:pt>
                <c:pt idx="967">
                  <c:v>534.35</c:v>
                </c:pt>
                <c:pt idx="968">
                  <c:v>534.70000000000005</c:v>
                </c:pt>
                <c:pt idx="969">
                  <c:v>535.04999999999995</c:v>
                </c:pt>
                <c:pt idx="970">
                  <c:v>535.4</c:v>
                </c:pt>
                <c:pt idx="971">
                  <c:v>535.75</c:v>
                </c:pt>
                <c:pt idx="972">
                  <c:v>536.1</c:v>
                </c:pt>
                <c:pt idx="973">
                  <c:v>536.45000000000005</c:v>
                </c:pt>
                <c:pt idx="974">
                  <c:v>536.79999999999995</c:v>
                </c:pt>
                <c:pt idx="975">
                  <c:v>537.16</c:v>
                </c:pt>
                <c:pt idx="976">
                  <c:v>537.51</c:v>
                </c:pt>
                <c:pt idx="977">
                  <c:v>537.86</c:v>
                </c:pt>
                <c:pt idx="978">
                  <c:v>538.21</c:v>
                </c:pt>
                <c:pt idx="979">
                  <c:v>538.55999999999995</c:v>
                </c:pt>
                <c:pt idx="980">
                  <c:v>538.91</c:v>
                </c:pt>
                <c:pt idx="981">
                  <c:v>539.26</c:v>
                </c:pt>
                <c:pt idx="982">
                  <c:v>539.61</c:v>
                </c:pt>
                <c:pt idx="983">
                  <c:v>539.96</c:v>
                </c:pt>
                <c:pt idx="984">
                  <c:v>540.30999999999995</c:v>
                </c:pt>
                <c:pt idx="985">
                  <c:v>540.66</c:v>
                </c:pt>
                <c:pt idx="986">
                  <c:v>541.01</c:v>
                </c:pt>
                <c:pt idx="987">
                  <c:v>541.35</c:v>
                </c:pt>
                <c:pt idx="988">
                  <c:v>541.70000000000005</c:v>
                </c:pt>
                <c:pt idx="989">
                  <c:v>542.04999999999995</c:v>
                </c:pt>
                <c:pt idx="990">
                  <c:v>542.4</c:v>
                </c:pt>
                <c:pt idx="991">
                  <c:v>542.75</c:v>
                </c:pt>
                <c:pt idx="992">
                  <c:v>543.1</c:v>
                </c:pt>
                <c:pt idx="993">
                  <c:v>543.45000000000005</c:v>
                </c:pt>
                <c:pt idx="994">
                  <c:v>543.79999999999995</c:v>
                </c:pt>
                <c:pt idx="995">
                  <c:v>544.15</c:v>
                </c:pt>
                <c:pt idx="996">
                  <c:v>544.5</c:v>
                </c:pt>
                <c:pt idx="997">
                  <c:v>544.85</c:v>
                </c:pt>
                <c:pt idx="998">
                  <c:v>545.20000000000005</c:v>
                </c:pt>
                <c:pt idx="999">
                  <c:v>545.54999999999995</c:v>
                </c:pt>
                <c:pt idx="1000">
                  <c:v>545.9</c:v>
                </c:pt>
                <c:pt idx="1001">
                  <c:v>546.25</c:v>
                </c:pt>
                <c:pt idx="1002">
                  <c:v>546.6</c:v>
                </c:pt>
                <c:pt idx="1003">
                  <c:v>546.95000000000005</c:v>
                </c:pt>
                <c:pt idx="1004">
                  <c:v>547.29</c:v>
                </c:pt>
                <c:pt idx="1005">
                  <c:v>547.64</c:v>
                </c:pt>
                <c:pt idx="1006">
                  <c:v>547.99</c:v>
                </c:pt>
                <c:pt idx="1007">
                  <c:v>548.34</c:v>
                </c:pt>
                <c:pt idx="1008">
                  <c:v>548.69000000000005</c:v>
                </c:pt>
                <c:pt idx="1009">
                  <c:v>549.04</c:v>
                </c:pt>
                <c:pt idx="1010">
                  <c:v>549.39</c:v>
                </c:pt>
                <c:pt idx="1011">
                  <c:v>549.74</c:v>
                </c:pt>
                <c:pt idx="1012">
                  <c:v>550.09</c:v>
                </c:pt>
                <c:pt idx="1013">
                  <c:v>550.42999999999995</c:v>
                </c:pt>
                <c:pt idx="1014">
                  <c:v>550.78</c:v>
                </c:pt>
                <c:pt idx="1015">
                  <c:v>551.13</c:v>
                </c:pt>
                <c:pt idx="1016">
                  <c:v>551.48</c:v>
                </c:pt>
                <c:pt idx="1017">
                  <c:v>551.83000000000004</c:v>
                </c:pt>
                <c:pt idx="1018">
                  <c:v>552.17999999999995</c:v>
                </c:pt>
                <c:pt idx="1019">
                  <c:v>552.53</c:v>
                </c:pt>
                <c:pt idx="1020">
                  <c:v>552.87</c:v>
                </c:pt>
                <c:pt idx="1021">
                  <c:v>553.22</c:v>
                </c:pt>
                <c:pt idx="1022">
                  <c:v>553.57000000000005</c:v>
                </c:pt>
                <c:pt idx="1023">
                  <c:v>553.91999999999996</c:v>
                </c:pt>
                <c:pt idx="1024">
                  <c:v>554.27</c:v>
                </c:pt>
                <c:pt idx="1025">
                  <c:v>554.62</c:v>
                </c:pt>
                <c:pt idx="1026">
                  <c:v>554.96</c:v>
                </c:pt>
                <c:pt idx="1027">
                  <c:v>555.30999999999995</c:v>
                </c:pt>
                <c:pt idx="1028">
                  <c:v>555.66</c:v>
                </c:pt>
                <c:pt idx="1029">
                  <c:v>556.01</c:v>
                </c:pt>
                <c:pt idx="1030">
                  <c:v>556.36</c:v>
                </c:pt>
                <c:pt idx="1031">
                  <c:v>556.70000000000005</c:v>
                </c:pt>
                <c:pt idx="1032">
                  <c:v>557.04999999999995</c:v>
                </c:pt>
                <c:pt idx="1033">
                  <c:v>557.4</c:v>
                </c:pt>
                <c:pt idx="1034">
                  <c:v>557.75</c:v>
                </c:pt>
                <c:pt idx="1035">
                  <c:v>558.1</c:v>
                </c:pt>
                <c:pt idx="1036">
                  <c:v>558.44000000000005</c:v>
                </c:pt>
                <c:pt idx="1037">
                  <c:v>558.79</c:v>
                </c:pt>
                <c:pt idx="1038">
                  <c:v>559.14</c:v>
                </c:pt>
                <c:pt idx="1039">
                  <c:v>559.49</c:v>
                </c:pt>
                <c:pt idx="1040">
                  <c:v>559.83000000000004</c:v>
                </c:pt>
                <c:pt idx="1041">
                  <c:v>560.17999999999995</c:v>
                </c:pt>
                <c:pt idx="1042">
                  <c:v>560.53</c:v>
                </c:pt>
                <c:pt idx="1043">
                  <c:v>560.88</c:v>
                </c:pt>
                <c:pt idx="1044">
                  <c:v>561.22</c:v>
                </c:pt>
                <c:pt idx="1045">
                  <c:v>561.57000000000005</c:v>
                </c:pt>
                <c:pt idx="1046">
                  <c:v>561.91999999999996</c:v>
                </c:pt>
                <c:pt idx="1047">
                  <c:v>562.27</c:v>
                </c:pt>
                <c:pt idx="1048">
                  <c:v>562.61</c:v>
                </c:pt>
                <c:pt idx="1049">
                  <c:v>562.96</c:v>
                </c:pt>
                <c:pt idx="1050">
                  <c:v>563.30999999999995</c:v>
                </c:pt>
                <c:pt idx="1051">
                  <c:v>563.65</c:v>
                </c:pt>
                <c:pt idx="1052">
                  <c:v>564</c:v>
                </c:pt>
                <c:pt idx="1053">
                  <c:v>564.35</c:v>
                </c:pt>
                <c:pt idx="1054">
                  <c:v>564.69000000000005</c:v>
                </c:pt>
                <c:pt idx="1055">
                  <c:v>565.04</c:v>
                </c:pt>
                <c:pt idx="1056">
                  <c:v>565.39</c:v>
                </c:pt>
                <c:pt idx="1057">
                  <c:v>565.74</c:v>
                </c:pt>
                <c:pt idx="1058">
                  <c:v>566.08000000000004</c:v>
                </c:pt>
                <c:pt idx="1059">
                  <c:v>566.42999999999995</c:v>
                </c:pt>
                <c:pt idx="1060">
                  <c:v>566.78</c:v>
                </c:pt>
                <c:pt idx="1061">
                  <c:v>567.12</c:v>
                </c:pt>
                <c:pt idx="1062">
                  <c:v>567.47</c:v>
                </c:pt>
                <c:pt idx="1063">
                  <c:v>567.82000000000005</c:v>
                </c:pt>
                <c:pt idx="1064">
                  <c:v>568.16</c:v>
                </c:pt>
                <c:pt idx="1065">
                  <c:v>568.51</c:v>
                </c:pt>
                <c:pt idx="1066">
                  <c:v>568.86</c:v>
                </c:pt>
                <c:pt idx="1067">
                  <c:v>569.20000000000005</c:v>
                </c:pt>
                <c:pt idx="1068">
                  <c:v>569.54999999999995</c:v>
                </c:pt>
                <c:pt idx="1069">
                  <c:v>569.89</c:v>
                </c:pt>
                <c:pt idx="1070">
                  <c:v>570.24</c:v>
                </c:pt>
                <c:pt idx="1071">
                  <c:v>570.59</c:v>
                </c:pt>
                <c:pt idx="1072">
                  <c:v>570.92999999999995</c:v>
                </c:pt>
                <c:pt idx="1073">
                  <c:v>571.28</c:v>
                </c:pt>
                <c:pt idx="1074">
                  <c:v>571.63</c:v>
                </c:pt>
                <c:pt idx="1075">
                  <c:v>571.97</c:v>
                </c:pt>
                <c:pt idx="1076">
                  <c:v>572.32000000000005</c:v>
                </c:pt>
                <c:pt idx="1077">
                  <c:v>572.66</c:v>
                </c:pt>
                <c:pt idx="1078">
                  <c:v>573.01</c:v>
                </c:pt>
                <c:pt idx="1079">
                  <c:v>573.36</c:v>
                </c:pt>
                <c:pt idx="1080">
                  <c:v>573.70000000000005</c:v>
                </c:pt>
                <c:pt idx="1081">
                  <c:v>574.04999999999995</c:v>
                </c:pt>
                <c:pt idx="1082">
                  <c:v>574.39</c:v>
                </c:pt>
                <c:pt idx="1083">
                  <c:v>574.74</c:v>
                </c:pt>
                <c:pt idx="1084">
                  <c:v>575.08000000000004</c:v>
                </c:pt>
                <c:pt idx="1085">
                  <c:v>575.42999999999995</c:v>
                </c:pt>
                <c:pt idx="1086">
                  <c:v>575.78</c:v>
                </c:pt>
                <c:pt idx="1087">
                  <c:v>576.12</c:v>
                </c:pt>
                <c:pt idx="1088">
                  <c:v>576.47</c:v>
                </c:pt>
                <c:pt idx="1089">
                  <c:v>576.80999999999995</c:v>
                </c:pt>
                <c:pt idx="1090">
                  <c:v>577.16</c:v>
                </c:pt>
                <c:pt idx="1091">
                  <c:v>577.5</c:v>
                </c:pt>
                <c:pt idx="1092">
                  <c:v>577.85</c:v>
                </c:pt>
                <c:pt idx="1093">
                  <c:v>578.19000000000005</c:v>
                </c:pt>
                <c:pt idx="1094">
                  <c:v>578.54</c:v>
                </c:pt>
                <c:pt idx="1095">
                  <c:v>578.88</c:v>
                </c:pt>
                <c:pt idx="1096">
                  <c:v>579.23</c:v>
                </c:pt>
                <c:pt idx="1097">
                  <c:v>579.57000000000005</c:v>
                </c:pt>
                <c:pt idx="1098">
                  <c:v>579.91999999999996</c:v>
                </c:pt>
                <c:pt idx="1099">
                  <c:v>580.26</c:v>
                </c:pt>
                <c:pt idx="1100">
                  <c:v>580.61</c:v>
                </c:pt>
                <c:pt idx="1101">
                  <c:v>580.95000000000005</c:v>
                </c:pt>
                <c:pt idx="1102">
                  <c:v>581.29999999999995</c:v>
                </c:pt>
                <c:pt idx="1103">
                  <c:v>581.64</c:v>
                </c:pt>
                <c:pt idx="1104">
                  <c:v>581.99</c:v>
                </c:pt>
                <c:pt idx="1105">
                  <c:v>582.33000000000004</c:v>
                </c:pt>
                <c:pt idx="1106">
                  <c:v>582.67999999999995</c:v>
                </c:pt>
                <c:pt idx="1107">
                  <c:v>583.02</c:v>
                </c:pt>
                <c:pt idx="1108">
                  <c:v>583.37</c:v>
                </c:pt>
                <c:pt idx="1109">
                  <c:v>583.71</c:v>
                </c:pt>
                <c:pt idx="1110">
                  <c:v>584.05999999999995</c:v>
                </c:pt>
                <c:pt idx="1111">
                  <c:v>584.4</c:v>
                </c:pt>
                <c:pt idx="1112">
                  <c:v>584.75</c:v>
                </c:pt>
                <c:pt idx="1113">
                  <c:v>585.09</c:v>
                </c:pt>
                <c:pt idx="1114">
                  <c:v>585.44000000000005</c:v>
                </c:pt>
                <c:pt idx="1115">
                  <c:v>585.78</c:v>
                </c:pt>
                <c:pt idx="1116">
                  <c:v>586.12</c:v>
                </c:pt>
                <c:pt idx="1117">
                  <c:v>586.47</c:v>
                </c:pt>
                <c:pt idx="1118">
                  <c:v>586.80999999999995</c:v>
                </c:pt>
                <c:pt idx="1119">
                  <c:v>587.16</c:v>
                </c:pt>
                <c:pt idx="1120">
                  <c:v>587.5</c:v>
                </c:pt>
                <c:pt idx="1121">
                  <c:v>587.85</c:v>
                </c:pt>
                <c:pt idx="1122">
                  <c:v>588.19000000000005</c:v>
                </c:pt>
                <c:pt idx="1123">
                  <c:v>588.53</c:v>
                </c:pt>
                <c:pt idx="1124">
                  <c:v>588.88</c:v>
                </c:pt>
                <c:pt idx="1125">
                  <c:v>589.22</c:v>
                </c:pt>
                <c:pt idx="1126">
                  <c:v>589.57000000000005</c:v>
                </c:pt>
                <c:pt idx="1127">
                  <c:v>589.91</c:v>
                </c:pt>
                <c:pt idx="1128">
                  <c:v>590.25</c:v>
                </c:pt>
                <c:pt idx="1129">
                  <c:v>590.6</c:v>
                </c:pt>
                <c:pt idx="1130">
                  <c:v>590.94000000000005</c:v>
                </c:pt>
                <c:pt idx="1131">
                  <c:v>591.28</c:v>
                </c:pt>
                <c:pt idx="1132">
                  <c:v>591.63</c:v>
                </c:pt>
                <c:pt idx="1133">
                  <c:v>591.97</c:v>
                </c:pt>
                <c:pt idx="1134">
                  <c:v>592.30999999999995</c:v>
                </c:pt>
                <c:pt idx="1135">
                  <c:v>592.66</c:v>
                </c:pt>
                <c:pt idx="1136">
                  <c:v>593</c:v>
                </c:pt>
                <c:pt idx="1137">
                  <c:v>593.35</c:v>
                </c:pt>
                <c:pt idx="1138">
                  <c:v>593.69000000000005</c:v>
                </c:pt>
                <c:pt idx="1139">
                  <c:v>594.03</c:v>
                </c:pt>
                <c:pt idx="1140">
                  <c:v>594.38</c:v>
                </c:pt>
                <c:pt idx="1141">
                  <c:v>594.72</c:v>
                </c:pt>
                <c:pt idx="1142">
                  <c:v>595.05999999999995</c:v>
                </c:pt>
                <c:pt idx="1143">
                  <c:v>595.4</c:v>
                </c:pt>
                <c:pt idx="1144">
                  <c:v>595.75</c:v>
                </c:pt>
                <c:pt idx="1145">
                  <c:v>596.09</c:v>
                </c:pt>
                <c:pt idx="1146">
                  <c:v>596.42999999999995</c:v>
                </c:pt>
                <c:pt idx="1147">
                  <c:v>596.78</c:v>
                </c:pt>
                <c:pt idx="1148">
                  <c:v>597.12</c:v>
                </c:pt>
                <c:pt idx="1149">
                  <c:v>597.46</c:v>
                </c:pt>
                <c:pt idx="1150">
                  <c:v>597.80999999999995</c:v>
                </c:pt>
                <c:pt idx="1151">
                  <c:v>598.15</c:v>
                </c:pt>
                <c:pt idx="1152">
                  <c:v>598.49</c:v>
                </c:pt>
                <c:pt idx="1153">
                  <c:v>598.83000000000004</c:v>
                </c:pt>
                <c:pt idx="1154">
                  <c:v>599.17999999999995</c:v>
                </c:pt>
                <c:pt idx="1155">
                  <c:v>599.52</c:v>
                </c:pt>
                <c:pt idx="1156">
                  <c:v>599.86</c:v>
                </c:pt>
                <c:pt idx="1157">
                  <c:v>600.20000000000005</c:v>
                </c:pt>
                <c:pt idx="1158">
                  <c:v>600.54999999999995</c:v>
                </c:pt>
                <c:pt idx="1159">
                  <c:v>600.89</c:v>
                </c:pt>
                <c:pt idx="1160">
                  <c:v>601.23</c:v>
                </c:pt>
                <c:pt idx="1161">
                  <c:v>601.57000000000005</c:v>
                </c:pt>
                <c:pt idx="1162">
                  <c:v>601.91999999999996</c:v>
                </c:pt>
                <c:pt idx="1163">
                  <c:v>602.26</c:v>
                </c:pt>
                <c:pt idx="1164">
                  <c:v>602.6</c:v>
                </c:pt>
                <c:pt idx="1165">
                  <c:v>602.94000000000005</c:v>
                </c:pt>
                <c:pt idx="1166">
                  <c:v>603.29</c:v>
                </c:pt>
                <c:pt idx="1167">
                  <c:v>603.63</c:v>
                </c:pt>
                <c:pt idx="1168">
                  <c:v>603.97</c:v>
                </c:pt>
                <c:pt idx="1169">
                  <c:v>604.30999999999995</c:v>
                </c:pt>
                <c:pt idx="1170">
                  <c:v>604.65</c:v>
                </c:pt>
                <c:pt idx="1171">
                  <c:v>605</c:v>
                </c:pt>
                <c:pt idx="1172">
                  <c:v>605.34</c:v>
                </c:pt>
                <c:pt idx="1173">
                  <c:v>605.67999999999995</c:v>
                </c:pt>
                <c:pt idx="1174">
                  <c:v>606.02</c:v>
                </c:pt>
                <c:pt idx="1175">
                  <c:v>606.36</c:v>
                </c:pt>
                <c:pt idx="1176">
                  <c:v>606.70000000000005</c:v>
                </c:pt>
                <c:pt idx="1177">
                  <c:v>607.04999999999995</c:v>
                </c:pt>
                <c:pt idx="1178">
                  <c:v>607.39</c:v>
                </c:pt>
                <c:pt idx="1179">
                  <c:v>607.73</c:v>
                </c:pt>
                <c:pt idx="1180">
                  <c:v>608.07000000000005</c:v>
                </c:pt>
                <c:pt idx="1181">
                  <c:v>608.41</c:v>
                </c:pt>
                <c:pt idx="1182">
                  <c:v>608.75</c:v>
                </c:pt>
                <c:pt idx="1183">
                  <c:v>609.09</c:v>
                </c:pt>
                <c:pt idx="1184">
                  <c:v>609.44000000000005</c:v>
                </c:pt>
                <c:pt idx="1185">
                  <c:v>609.78</c:v>
                </c:pt>
                <c:pt idx="1186">
                  <c:v>610.12</c:v>
                </c:pt>
                <c:pt idx="1187">
                  <c:v>610.46</c:v>
                </c:pt>
                <c:pt idx="1188">
                  <c:v>610.79999999999995</c:v>
                </c:pt>
                <c:pt idx="1189">
                  <c:v>611.14</c:v>
                </c:pt>
                <c:pt idx="1190">
                  <c:v>611.48</c:v>
                </c:pt>
                <c:pt idx="1191">
                  <c:v>611.82000000000005</c:v>
                </c:pt>
                <c:pt idx="1192">
                  <c:v>612.16999999999996</c:v>
                </c:pt>
                <c:pt idx="1193">
                  <c:v>612.51</c:v>
                </c:pt>
                <c:pt idx="1194">
                  <c:v>612.85</c:v>
                </c:pt>
                <c:pt idx="1195">
                  <c:v>613.19000000000005</c:v>
                </c:pt>
                <c:pt idx="1196">
                  <c:v>613.53</c:v>
                </c:pt>
                <c:pt idx="1197">
                  <c:v>613.87</c:v>
                </c:pt>
                <c:pt idx="1198">
                  <c:v>614.21</c:v>
                </c:pt>
                <c:pt idx="1199">
                  <c:v>614.54999999999995</c:v>
                </c:pt>
                <c:pt idx="1200">
                  <c:v>614.89</c:v>
                </c:pt>
                <c:pt idx="1201">
                  <c:v>615.23</c:v>
                </c:pt>
                <c:pt idx="1202">
                  <c:v>615.57000000000005</c:v>
                </c:pt>
                <c:pt idx="1203">
                  <c:v>615.91</c:v>
                </c:pt>
                <c:pt idx="1204">
                  <c:v>616.25</c:v>
                </c:pt>
                <c:pt idx="1205">
                  <c:v>616.59</c:v>
                </c:pt>
                <c:pt idx="1206">
                  <c:v>616.92999999999995</c:v>
                </c:pt>
                <c:pt idx="1207">
                  <c:v>617.28</c:v>
                </c:pt>
                <c:pt idx="1208">
                  <c:v>617.62</c:v>
                </c:pt>
                <c:pt idx="1209">
                  <c:v>617.96</c:v>
                </c:pt>
                <c:pt idx="1210">
                  <c:v>618.29999999999995</c:v>
                </c:pt>
                <c:pt idx="1211">
                  <c:v>618.64</c:v>
                </c:pt>
                <c:pt idx="1212">
                  <c:v>618.98</c:v>
                </c:pt>
                <c:pt idx="1213">
                  <c:v>619.32000000000005</c:v>
                </c:pt>
                <c:pt idx="1214">
                  <c:v>619.66</c:v>
                </c:pt>
                <c:pt idx="1215">
                  <c:v>620</c:v>
                </c:pt>
                <c:pt idx="1216">
                  <c:v>620.34</c:v>
                </c:pt>
                <c:pt idx="1217">
                  <c:v>620.67999999999995</c:v>
                </c:pt>
                <c:pt idx="1218">
                  <c:v>621.02</c:v>
                </c:pt>
                <c:pt idx="1219">
                  <c:v>621.36</c:v>
                </c:pt>
                <c:pt idx="1220">
                  <c:v>621.70000000000005</c:v>
                </c:pt>
                <c:pt idx="1221">
                  <c:v>622.03</c:v>
                </c:pt>
                <c:pt idx="1222">
                  <c:v>622.37</c:v>
                </c:pt>
                <c:pt idx="1223">
                  <c:v>622.71</c:v>
                </c:pt>
                <c:pt idx="1224">
                  <c:v>623.04999999999995</c:v>
                </c:pt>
                <c:pt idx="1225">
                  <c:v>623.39</c:v>
                </c:pt>
                <c:pt idx="1226">
                  <c:v>623.73</c:v>
                </c:pt>
                <c:pt idx="1227">
                  <c:v>624.07000000000005</c:v>
                </c:pt>
                <c:pt idx="1228">
                  <c:v>624.41</c:v>
                </c:pt>
                <c:pt idx="1229">
                  <c:v>624.75</c:v>
                </c:pt>
                <c:pt idx="1230">
                  <c:v>625.09</c:v>
                </c:pt>
                <c:pt idx="1231">
                  <c:v>625.42999999999995</c:v>
                </c:pt>
                <c:pt idx="1232">
                  <c:v>625.77</c:v>
                </c:pt>
                <c:pt idx="1233">
                  <c:v>626.11</c:v>
                </c:pt>
                <c:pt idx="1234">
                  <c:v>626.45000000000005</c:v>
                </c:pt>
                <c:pt idx="1235">
                  <c:v>626.79</c:v>
                </c:pt>
                <c:pt idx="1236">
                  <c:v>627.13</c:v>
                </c:pt>
                <c:pt idx="1237">
                  <c:v>627.46</c:v>
                </c:pt>
                <c:pt idx="1238">
                  <c:v>627.79999999999995</c:v>
                </c:pt>
                <c:pt idx="1239">
                  <c:v>628.14</c:v>
                </c:pt>
                <c:pt idx="1240">
                  <c:v>628.48</c:v>
                </c:pt>
                <c:pt idx="1241">
                  <c:v>628.82000000000005</c:v>
                </c:pt>
                <c:pt idx="1242">
                  <c:v>629.16</c:v>
                </c:pt>
                <c:pt idx="1243">
                  <c:v>629.5</c:v>
                </c:pt>
                <c:pt idx="1244">
                  <c:v>629.84</c:v>
                </c:pt>
                <c:pt idx="1245">
                  <c:v>630.16999999999996</c:v>
                </c:pt>
                <c:pt idx="1246">
                  <c:v>630.51</c:v>
                </c:pt>
                <c:pt idx="1247">
                  <c:v>630.85</c:v>
                </c:pt>
                <c:pt idx="1248">
                  <c:v>631.19000000000005</c:v>
                </c:pt>
                <c:pt idx="1249">
                  <c:v>631.53</c:v>
                </c:pt>
                <c:pt idx="1250">
                  <c:v>631.87</c:v>
                </c:pt>
                <c:pt idx="1251">
                  <c:v>632.21</c:v>
                </c:pt>
                <c:pt idx="1252">
                  <c:v>632.54</c:v>
                </c:pt>
                <c:pt idx="1253">
                  <c:v>632.88</c:v>
                </c:pt>
                <c:pt idx="1254">
                  <c:v>633.22</c:v>
                </c:pt>
                <c:pt idx="1255">
                  <c:v>633.55999999999995</c:v>
                </c:pt>
                <c:pt idx="1256">
                  <c:v>633.9</c:v>
                </c:pt>
                <c:pt idx="1257">
                  <c:v>634.23</c:v>
                </c:pt>
                <c:pt idx="1258">
                  <c:v>634.57000000000005</c:v>
                </c:pt>
                <c:pt idx="1259">
                  <c:v>634.91</c:v>
                </c:pt>
                <c:pt idx="1260">
                  <c:v>635.25</c:v>
                </c:pt>
                <c:pt idx="1261">
                  <c:v>635.59</c:v>
                </c:pt>
                <c:pt idx="1262">
                  <c:v>635.91999999999996</c:v>
                </c:pt>
                <c:pt idx="1263">
                  <c:v>636.26</c:v>
                </c:pt>
                <c:pt idx="1264">
                  <c:v>636.6</c:v>
                </c:pt>
                <c:pt idx="1265">
                  <c:v>636.94000000000005</c:v>
                </c:pt>
                <c:pt idx="1266">
                  <c:v>637.27</c:v>
                </c:pt>
                <c:pt idx="1267">
                  <c:v>637.61</c:v>
                </c:pt>
                <c:pt idx="1268">
                  <c:v>637.95000000000005</c:v>
                </c:pt>
                <c:pt idx="1269">
                  <c:v>638.29</c:v>
                </c:pt>
                <c:pt idx="1270">
                  <c:v>638.62</c:v>
                </c:pt>
                <c:pt idx="1271">
                  <c:v>638.96</c:v>
                </c:pt>
                <c:pt idx="1272">
                  <c:v>639.29999999999995</c:v>
                </c:pt>
                <c:pt idx="1273">
                  <c:v>639.64</c:v>
                </c:pt>
                <c:pt idx="1274">
                  <c:v>639.97</c:v>
                </c:pt>
                <c:pt idx="1275">
                  <c:v>640.30999999999995</c:v>
                </c:pt>
                <c:pt idx="1276">
                  <c:v>640.65</c:v>
                </c:pt>
                <c:pt idx="1277">
                  <c:v>640.99</c:v>
                </c:pt>
                <c:pt idx="1278">
                  <c:v>641.32000000000005</c:v>
                </c:pt>
                <c:pt idx="1279">
                  <c:v>641.66</c:v>
                </c:pt>
                <c:pt idx="1280">
                  <c:v>642</c:v>
                </c:pt>
                <c:pt idx="1281">
                  <c:v>642.33000000000004</c:v>
                </c:pt>
                <c:pt idx="1282">
                  <c:v>642.66999999999996</c:v>
                </c:pt>
                <c:pt idx="1283">
                  <c:v>643.01</c:v>
                </c:pt>
                <c:pt idx="1284">
                  <c:v>643.34</c:v>
                </c:pt>
                <c:pt idx="1285">
                  <c:v>643.67999999999995</c:v>
                </c:pt>
                <c:pt idx="1286">
                  <c:v>644.02</c:v>
                </c:pt>
                <c:pt idx="1287">
                  <c:v>644.36</c:v>
                </c:pt>
                <c:pt idx="1288">
                  <c:v>644.69000000000005</c:v>
                </c:pt>
                <c:pt idx="1289">
                  <c:v>645.03</c:v>
                </c:pt>
                <c:pt idx="1290">
                  <c:v>645.36</c:v>
                </c:pt>
                <c:pt idx="1291">
                  <c:v>645.70000000000005</c:v>
                </c:pt>
                <c:pt idx="1292">
                  <c:v>646.04</c:v>
                </c:pt>
                <c:pt idx="1293">
                  <c:v>646.37</c:v>
                </c:pt>
                <c:pt idx="1294">
                  <c:v>646.71</c:v>
                </c:pt>
                <c:pt idx="1295">
                  <c:v>647.04999999999995</c:v>
                </c:pt>
                <c:pt idx="1296">
                  <c:v>647.38</c:v>
                </c:pt>
                <c:pt idx="1297">
                  <c:v>647.72</c:v>
                </c:pt>
                <c:pt idx="1298">
                  <c:v>648.05999999999995</c:v>
                </c:pt>
                <c:pt idx="1299">
                  <c:v>648.39</c:v>
                </c:pt>
                <c:pt idx="1300">
                  <c:v>648.73</c:v>
                </c:pt>
                <c:pt idx="1301">
                  <c:v>649.05999999999995</c:v>
                </c:pt>
                <c:pt idx="1302">
                  <c:v>649.4</c:v>
                </c:pt>
                <c:pt idx="1303">
                  <c:v>649.74</c:v>
                </c:pt>
                <c:pt idx="1304">
                  <c:v>650.07000000000005</c:v>
                </c:pt>
                <c:pt idx="1305">
                  <c:v>650.41</c:v>
                </c:pt>
                <c:pt idx="1306">
                  <c:v>650.74</c:v>
                </c:pt>
                <c:pt idx="1307">
                  <c:v>651.08000000000004</c:v>
                </c:pt>
                <c:pt idx="1308">
                  <c:v>651.41999999999996</c:v>
                </c:pt>
                <c:pt idx="1309">
                  <c:v>651.75</c:v>
                </c:pt>
                <c:pt idx="1310">
                  <c:v>652.09</c:v>
                </c:pt>
                <c:pt idx="1311">
                  <c:v>652.41999999999996</c:v>
                </c:pt>
                <c:pt idx="1312">
                  <c:v>652.76</c:v>
                </c:pt>
                <c:pt idx="1313">
                  <c:v>653.09</c:v>
                </c:pt>
                <c:pt idx="1314">
                  <c:v>653.42999999999995</c:v>
                </c:pt>
                <c:pt idx="1315">
                  <c:v>653.76</c:v>
                </c:pt>
                <c:pt idx="1316">
                  <c:v>654.1</c:v>
                </c:pt>
                <c:pt idx="1317">
                  <c:v>654.42999999999995</c:v>
                </c:pt>
                <c:pt idx="1318">
                  <c:v>654.77</c:v>
                </c:pt>
                <c:pt idx="1319">
                  <c:v>655.11</c:v>
                </c:pt>
                <c:pt idx="1320">
                  <c:v>655.44</c:v>
                </c:pt>
                <c:pt idx="1321">
                  <c:v>655.78</c:v>
                </c:pt>
                <c:pt idx="1322">
                  <c:v>656.11</c:v>
                </c:pt>
                <c:pt idx="1323">
                  <c:v>656.45</c:v>
                </c:pt>
                <c:pt idx="1324">
                  <c:v>656.78</c:v>
                </c:pt>
                <c:pt idx="1325">
                  <c:v>657.12</c:v>
                </c:pt>
                <c:pt idx="1326">
                  <c:v>657.45</c:v>
                </c:pt>
                <c:pt idx="1327">
                  <c:v>657.79</c:v>
                </c:pt>
                <c:pt idx="1328">
                  <c:v>658.12</c:v>
                </c:pt>
                <c:pt idx="1329">
                  <c:v>658.46</c:v>
                </c:pt>
                <c:pt idx="1330">
                  <c:v>658.79</c:v>
                </c:pt>
                <c:pt idx="1331">
                  <c:v>659.12</c:v>
                </c:pt>
                <c:pt idx="1332">
                  <c:v>659.46</c:v>
                </c:pt>
                <c:pt idx="1333">
                  <c:v>659.79</c:v>
                </c:pt>
                <c:pt idx="1334">
                  <c:v>660.13</c:v>
                </c:pt>
                <c:pt idx="1335">
                  <c:v>660.46</c:v>
                </c:pt>
                <c:pt idx="1336">
                  <c:v>660.8</c:v>
                </c:pt>
                <c:pt idx="1337">
                  <c:v>661.13</c:v>
                </c:pt>
                <c:pt idx="1338">
                  <c:v>661.47</c:v>
                </c:pt>
                <c:pt idx="1339">
                  <c:v>661.8</c:v>
                </c:pt>
                <c:pt idx="1340">
                  <c:v>662.13</c:v>
                </c:pt>
                <c:pt idx="1341">
                  <c:v>662.47</c:v>
                </c:pt>
                <c:pt idx="1342">
                  <c:v>662.8</c:v>
                </c:pt>
                <c:pt idx="1343">
                  <c:v>663.14</c:v>
                </c:pt>
                <c:pt idx="1344">
                  <c:v>663.47</c:v>
                </c:pt>
                <c:pt idx="1345">
                  <c:v>663.8</c:v>
                </c:pt>
                <c:pt idx="1346">
                  <c:v>664.14</c:v>
                </c:pt>
                <c:pt idx="1347">
                  <c:v>664.47</c:v>
                </c:pt>
                <c:pt idx="1348">
                  <c:v>664.81</c:v>
                </c:pt>
                <c:pt idx="1349">
                  <c:v>665.14</c:v>
                </c:pt>
                <c:pt idx="1350">
                  <c:v>665.47</c:v>
                </c:pt>
                <c:pt idx="1351">
                  <c:v>665.81</c:v>
                </c:pt>
                <c:pt idx="1352">
                  <c:v>666.14</c:v>
                </c:pt>
                <c:pt idx="1353">
                  <c:v>666.48</c:v>
                </c:pt>
                <c:pt idx="1354">
                  <c:v>666.81</c:v>
                </c:pt>
                <c:pt idx="1355">
                  <c:v>667.14</c:v>
                </c:pt>
                <c:pt idx="1356">
                  <c:v>667.48</c:v>
                </c:pt>
                <c:pt idx="1357">
                  <c:v>667.81</c:v>
                </c:pt>
                <c:pt idx="1358">
                  <c:v>668.14</c:v>
                </c:pt>
                <c:pt idx="1359">
                  <c:v>668.48</c:v>
                </c:pt>
                <c:pt idx="1360">
                  <c:v>668.81</c:v>
                </c:pt>
                <c:pt idx="1361">
                  <c:v>669.14</c:v>
                </c:pt>
                <c:pt idx="1362">
                  <c:v>669.48</c:v>
                </c:pt>
                <c:pt idx="1363">
                  <c:v>669.81</c:v>
                </c:pt>
                <c:pt idx="1364">
                  <c:v>670.14</c:v>
                </c:pt>
                <c:pt idx="1365">
                  <c:v>670.48</c:v>
                </c:pt>
                <c:pt idx="1366">
                  <c:v>670.81</c:v>
                </c:pt>
                <c:pt idx="1367">
                  <c:v>671.14</c:v>
                </c:pt>
                <c:pt idx="1368">
                  <c:v>671.47</c:v>
                </c:pt>
                <c:pt idx="1369">
                  <c:v>671.81</c:v>
                </c:pt>
                <c:pt idx="1370">
                  <c:v>672.14</c:v>
                </c:pt>
                <c:pt idx="1371">
                  <c:v>672.47</c:v>
                </c:pt>
                <c:pt idx="1372">
                  <c:v>672.81</c:v>
                </c:pt>
                <c:pt idx="1373">
                  <c:v>673.14</c:v>
                </c:pt>
                <c:pt idx="1374">
                  <c:v>673.47</c:v>
                </c:pt>
                <c:pt idx="1375">
                  <c:v>673.8</c:v>
                </c:pt>
                <c:pt idx="1376">
                  <c:v>674.14</c:v>
                </c:pt>
                <c:pt idx="1377">
                  <c:v>674.47</c:v>
                </c:pt>
                <c:pt idx="1378">
                  <c:v>674.8</c:v>
                </c:pt>
                <c:pt idx="1379">
                  <c:v>675.13</c:v>
                </c:pt>
                <c:pt idx="1380">
                  <c:v>675.47</c:v>
                </c:pt>
                <c:pt idx="1381">
                  <c:v>675.8</c:v>
                </c:pt>
                <c:pt idx="1382">
                  <c:v>676.13</c:v>
                </c:pt>
                <c:pt idx="1383">
                  <c:v>676.46</c:v>
                </c:pt>
                <c:pt idx="1384">
                  <c:v>676.79</c:v>
                </c:pt>
                <c:pt idx="1385">
                  <c:v>677.13</c:v>
                </c:pt>
                <c:pt idx="1386">
                  <c:v>677.46</c:v>
                </c:pt>
                <c:pt idx="1387">
                  <c:v>677.79</c:v>
                </c:pt>
                <c:pt idx="1388">
                  <c:v>678.12</c:v>
                </c:pt>
                <c:pt idx="1389">
                  <c:v>678.45</c:v>
                </c:pt>
                <c:pt idx="1390">
                  <c:v>678.79</c:v>
                </c:pt>
                <c:pt idx="1391">
                  <c:v>679.12</c:v>
                </c:pt>
                <c:pt idx="1392">
                  <c:v>679.45</c:v>
                </c:pt>
                <c:pt idx="1393">
                  <c:v>679.78</c:v>
                </c:pt>
                <c:pt idx="1394">
                  <c:v>680.11</c:v>
                </c:pt>
                <c:pt idx="1395">
                  <c:v>680.45</c:v>
                </c:pt>
                <c:pt idx="1396">
                  <c:v>680.78</c:v>
                </c:pt>
                <c:pt idx="1397">
                  <c:v>681.11</c:v>
                </c:pt>
                <c:pt idx="1398">
                  <c:v>681.44</c:v>
                </c:pt>
                <c:pt idx="1399">
                  <c:v>681.77</c:v>
                </c:pt>
                <c:pt idx="1400">
                  <c:v>682.1</c:v>
                </c:pt>
                <c:pt idx="1401">
                  <c:v>682.43</c:v>
                </c:pt>
                <c:pt idx="1402">
                  <c:v>682.77</c:v>
                </c:pt>
                <c:pt idx="1403">
                  <c:v>683.1</c:v>
                </c:pt>
                <c:pt idx="1404">
                  <c:v>683.43</c:v>
                </c:pt>
                <c:pt idx="1405">
                  <c:v>683.76</c:v>
                </c:pt>
                <c:pt idx="1406">
                  <c:v>684.09</c:v>
                </c:pt>
                <c:pt idx="1407">
                  <c:v>684.42</c:v>
                </c:pt>
                <c:pt idx="1408">
                  <c:v>684.75</c:v>
                </c:pt>
                <c:pt idx="1409">
                  <c:v>685.08</c:v>
                </c:pt>
                <c:pt idx="1410">
                  <c:v>685.41</c:v>
                </c:pt>
                <c:pt idx="1411">
                  <c:v>685.75</c:v>
                </c:pt>
                <c:pt idx="1412">
                  <c:v>686.08</c:v>
                </c:pt>
                <c:pt idx="1413">
                  <c:v>686.41</c:v>
                </c:pt>
                <c:pt idx="1414">
                  <c:v>686.74</c:v>
                </c:pt>
                <c:pt idx="1415">
                  <c:v>687.07</c:v>
                </c:pt>
                <c:pt idx="1416">
                  <c:v>687.4</c:v>
                </c:pt>
                <c:pt idx="1417">
                  <c:v>687.73</c:v>
                </c:pt>
                <c:pt idx="1418">
                  <c:v>688.06</c:v>
                </c:pt>
                <c:pt idx="1419">
                  <c:v>688.39</c:v>
                </c:pt>
                <c:pt idx="1420">
                  <c:v>688.72</c:v>
                </c:pt>
                <c:pt idx="1421">
                  <c:v>689.05</c:v>
                </c:pt>
                <c:pt idx="1422">
                  <c:v>689.38</c:v>
                </c:pt>
                <c:pt idx="1423">
                  <c:v>689.71</c:v>
                </c:pt>
                <c:pt idx="1424">
                  <c:v>690.04</c:v>
                </c:pt>
                <c:pt idx="1425">
                  <c:v>690.37</c:v>
                </c:pt>
                <c:pt idx="1426">
                  <c:v>690.7</c:v>
                </c:pt>
                <c:pt idx="1427">
                  <c:v>691.03</c:v>
                </c:pt>
                <c:pt idx="1428">
                  <c:v>691.36</c:v>
                </c:pt>
                <c:pt idx="1429">
                  <c:v>691.69</c:v>
                </c:pt>
                <c:pt idx="1430">
                  <c:v>692.02</c:v>
                </c:pt>
                <c:pt idx="1431">
                  <c:v>692.35</c:v>
                </c:pt>
                <c:pt idx="1432">
                  <c:v>692.68</c:v>
                </c:pt>
                <c:pt idx="1433">
                  <c:v>693.01</c:v>
                </c:pt>
                <c:pt idx="1434">
                  <c:v>693.34</c:v>
                </c:pt>
                <c:pt idx="1435">
                  <c:v>693.67</c:v>
                </c:pt>
                <c:pt idx="1436">
                  <c:v>694</c:v>
                </c:pt>
                <c:pt idx="1437">
                  <c:v>694.33</c:v>
                </c:pt>
                <c:pt idx="1438">
                  <c:v>694.66</c:v>
                </c:pt>
                <c:pt idx="1439">
                  <c:v>694.99</c:v>
                </c:pt>
                <c:pt idx="1440">
                  <c:v>695.32</c:v>
                </c:pt>
                <c:pt idx="1441">
                  <c:v>695.65</c:v>
                </c:pt>
                <c:pt idx="1442">
                  <c:v>695.98</c:v>
                </c:pt>
                <c:pt idx="1443">
                  <c:v>696.31</c:v>
                </c:pt>
                <c:pt idx="1444">
                  <c:v>696.64</c:v>
                </c:pt>
                <c:pt idx="1445">
                  <c:v>696.97</c:v>
                </c:pt>
                <c:pt idx="1446">
                  <c:v>697.3</c:v>
                </c:pt>
                <c:pt idx="1447">
                  <c:v>697.62</c:v>
                </c:pt>
                <c:pt idx="1448">
                  <c:v>697.95</c:v>
                </c:pt>
                <c:pt idx="1449">
                  <c:v>698.28</c:v>
                </c:pt>
                <c:pt idx="1450">
                  <c:v>698.61</c:v>
                </c:pt>
                <c:pt idx="1451">
                  <c:v>698.94</c:v>
                </c:pt>
                <c:pt idx="1452">
                  <c:v>699.27</c:v>
                </c:pt>
                <c:pt idx="1453">
                  <c:v>699.6</c:v>
                </c:pt>
                <c:pt idx="1454">
                  <c:v>699.93</c:v>
                </c:pt>
                <c:pt idx="1455">
                  <c:v>700.26</c:v>
                </c:pt>
                <c:pt idx="1456">
                  <c:v>700.59</c:v>
                </c:pt>
                <c:pt idx="1457">
                  <c:v>700.91</c:v>
                </c:pt>
                <c:pt idx="1458">
                  <c:v>701.24</c:v>
                </c:pt>
                <c:pt idx="1459">
                  <c:v>701.57</c:v>
                </c:pt>
                <c:pt idx="1460">
                  <c:v>701.9</c:v>
                </c:pt>
                <c:pt idx="1461">
                  <c:v>702.23</c:v>
                </c:pt>
                <c:pt idx="1462">
                  <c:v>702.56</c:v>
                </c:pt>
                <c:pt idx="1463">
                  <c:v>702.88</c:v>
                </c:pt>
                <c:pt idx="1464">
                  <c:v>703.21</c:v>
                </c:pt>
                <c:pt idx="1465">
                  <c:v>703.54</c:v>
                </c:pt>
                <c:pt idx="1466">
                  <c:v>703.87</c:v>
                </c:pt>
                <c:pt idx="1467">
                  <c:v>704.2</c:v>
                </c:pt>
                <c:pt idx="1468">
                  <c:v>704.53</c:v>
                </c:pt>
                <c:pt idx="1469">
                  <c:v>704.85</c:v>
                </c:pt>
                <c:pt idx="1470">
                  <c:v>705.18</c:v>
                </c:pt>
                <c:pt idx="1471">
                  <c:v>705.51</c:v>
                </c:pt>
                <c:pt idx="1472">
                  <c:v>705.84</c:v>
                </c:pt>
                <c:pt idx="1473">
                  <c:v>706.17</c:v>
                </c:pt>
                <c:pt idx="1474">
                  <c:v>706.49</c:v>
                </c:pt>
                <c:pt idx="1475">
                  <c:v>706.82</c:v>
                </c:pt>
                <c:pt idx="1476">
                  <c:v>707.15</c:v>
                </c:pt>
                <c:pt idx="1477">
                  <c:v>707.48</c:v>
                </c:pt>
                <c:pt idx="1478">
                  <c:v>707.8</c:v>
                </c:pt>
                <c:pt idx="1479">
                  <c:v>708.13</c:v>
                </c:pt>
                <c:pt idx="1480">
                  <c:v>708.46</c:v>
                </c:pt>
                <c:pt idx="1481">
                  <c:v>708.79</c:v>
                </c:pt>
                <c:pt idx="1482">
                  <c:v>709.11</c:v>
                </c:pt>
                <c:pt idx="1483">
                  <c:v>709.44</c:v>
                </c:pt>
                <c:pt idx="1484">
                  <c:v>709.77</c:v>
                </c:pt>
                <c:pt idx="1485">
                  <c:v>710.1</c:v>
                </c:pt>
                <c:pt idx="1486">
                  <c:v>710.42</c:v>
                </c:pt>
                <c:pt idx="1487">
                  <c:v>710.75</c:v>
                </c:pt>
                <c:pt idx="1488">
                  <c:v>711.08</c:v>
                </c:pt>
                <c:pt idx="1489">
                  <c:v>711.41</c:v>
                </c:pt>
                <c:pt idx="1490">
                  <c:v>711.73</c:v>
                </c:pt>
                <c:pt idx="1491">
                  <c:v>712.06</c:v>
                </c:pt>
                <c:pt idx="1492">
                  <c:v>712.39</c:v>
                </c:pt>
                <c:pt idx="1493">
                  <c:v>712.71</c:v>
                </c:pt>
                <c:pt idx="1494">
                  <c:v>713.04</c:v>
                </c:pt>
                <c:pt idx="1495">
                  <c:v>713.37</c:v>
                </c:pt>
                <c:pt idx="1496">
                  <c:v>713.69</c:v>
                </c:pt>
                <c:pt idx="1497">
                  <c:v>714.02</c:v>
                </c:pt>
                <c:pt idx="1498">
                  <c:v>714.35</c:v>
                </c:pt>
                <c:pt idx="1499">
                  <c:v>714.67</c:v>
                </c:pt>
                <c:pt idx="1500">
                  <c:v>715</c:v>
                </c:pt>
                <c:pt idx="1501">
                  <c:v>715.33</c:v>
                </c:pt>
                <c:pt idx="1502">
                  <c:v>715.65</c:v>
                </c:pt>
                <c:pt idx="1503">
                  <c:v>715.98</c:v>
                </c:pt>
                <c:pt idx="1504">
                  <c:v>716.31</c:v>
                </c:pt>
                <c:pt idx="1505">
                  <c:v>716.63</c:v>
                </c:pt>
                <c:pt idx="1506">
                  <c:v>716.96</c:v>
                </c:pt>
                <c:pt idx="1507">
                  <c:v>717.28</c:v>
                </c:pt>
                <c:pt idx="1508">
                  <c:v>717.61</c:v>
                </c:pt>
                <c:pt idx="1509">
                  <c:v>717.94</c:v>
                </c:pt>
                <c:pt idx="1510">
                  <c:v>718.26</c:v>
                </c:pt>
                <c:pt idx="1511">
                  <c:v>718.59</c:v>
                </c:pt>
                <c:pt idx="1512">
                  <c:v>718.91</c:v>
                </c:pt>
                <c:pt idx="1513">
                  <c:v>719.24</c:v>
                </c:pt>
                <c:pt idx="1514">
                  <c:v>719.57</c:v>
                </c:pt>
                <c:pt idx="1515">
                  <c:v>719.89</c:v>
                </c:pt>
                <c:pt idx="1516">
                  <c:v>720.22</c:v>
                </c:pt>
                <c:pt idx="1517">
                  <c:v>720.54</c:v>
                </c:pt>
                <c:pt idx="1518">
                  <c:v>720.87</c:v>
                </c:pt>
                <c:pt idx="1519">
                  <c:v>721.2</c:v>
                </c:pt>
                <c:pt idx="1520">
                  <c:v>721.52</c:v>
                </c:pt>
                <c:pt idx="1521">
                  <c:v>721.85</c:v>
                </c:pt>
                <c:pt idx="1522">
                  <c:v>722.17</c:v>
                </c:pt>
                <c:pt idx="1523">
                  <c:v>722.5</c:v>
                </c:pt>
                <c:pt idx="1524">
                  <c:v>722.82</c:v>
                </c:pt>
                <c:pt idx="1525">
                  <c:v>723.15</c:v>
                </c:pt>
                <c:pt idx="1526">
                  <c:v>723.47</c:v>
                </c:pt>
                <c:pt idx="1527">
                  <c:v>723.8</c:v>
                </c:pt>
                <c:pt idx="1528">
                  <c:v>724.12</c:v>
                </c:pt>
                <c:pt idx="1529">
                  <c:v>724.45</c:v>
                </c:pt>
                <c:pt idx="1530">
                  <c:v>724.77</c:v>
                </c:pt>
                <c:pt idx="1531">
                  <c:v>725.1</c:v>
                </c:pt>
                <c:pt idx="1532">
                  <c:v>725.42</c:v>
                </c:pt>
                <c:pt idx="1533">
                  <c:v>725.75</c:v>
                </c:pt>
                <c:pt idx="1534">
                  <c:v>726.07</c:v>
                </c:pt>
                <c:pt idx="1535">
                  <c:v>726.4</c:v>
                </c:pt>
                <c:pt idx="1536">
                  <c:v>726.72</c:v>
                </c:pt>
                <c:pt idx="1537">
                  <c:v>727.05</c:v>
                </c:pt>
                <c:pt idx="1538">
                  <c:v>727.37</c:v>
                </c:pt>
                <c:pt idx="1539">
                  <c:v>727.7</c:v>
                </c:pt>
                <c:pt idx="1540">
                  <c:v>728.02</c:v>
                </c:pt>
                <c:pt idx="1541">
                  <c:v>728.35</c:v>
                </c:pt>
                <c:pt idx="1542">
                  <c:v>728.67</c:v>
                </c:pt>
                <c:pt idx="1543">
                  <c:v>728.99</c:v>
                </c:pt>
                <c:pt idx="1544">
                  <c:v>729.32</c:v>
                </c:pt>
                <c:pt idx="1545">
                  <c:v>729.64</c:v>
                </c:pt>
                <c:pt idx="1546">
                  <c:v>729.97</c:v>
                </c:pt>
                <c:pt idx="1547">
                  <c:v>730.29</c:v>
                </c:pt>
                <c:pt idx="1548">
                  <c:v>730.62</c:v>
                </c:pt>
                <c:pt idx="1549">
                  <c:v>730.94</c:v>
                </c:pt>
                <c:pt idx="1550">
                  <c:v>731.26</c:v>
                </c:pt>
                <c:pt idx="1551">
                  <c:v>731.59</c:v>
                </c:pt>
                <c:pt idx="1552">
                  <c:v>731.91</c:v>
                </c:pt>
                <c:pt idx="1553">
                  <c:v>732.24</c:v>
                </c:pt>
                <c:pt idx="1554">
                  <c:v>732.56</c:v>
                </c:pt>
                <c:pt idx="1555">
                  <c:v>732.88</c:v>
                </c:pt>
                <c:pt idx="1556">
                  <c:v>733.21</c:v>
                </c:pt>
                <c:pt idx="1557">
                  <c:v>733.53</c:v>
                </c:pt>
                <c:pt idx="1558">
                  <c:v>733.86</c:v>
                </c:pt>
                <c:pt idx="1559">
                  <c:v>734.18</c:v>
                </c:pt>
                <c:pt idx="1560">
                  <c:v>734.5</c:v>
                </c:pt>
                <c:pt idx="1561">
                  <c:v>734.83</c:v>
                </c:pt>
                <c:pt idx="1562">
                  <c:v>735.15</c:v>
                </c:pt>
                <c:pt idx="1563">
                  <c:v>735.47</c:v>
                </c:pt>
                <c:pt idx="1564">
                  <c:v>735.8</c:v>
                </c:pt>
                <c:pt idx="1565">
                  <c:v>736.12</c:v>
                </c:pt>
                <c:pt idx="1566">
                  <c:v>736.44</c:v>
                </c:pt>
                <c:pt idx="1567">
                  <c:v>736.77</c:v>
                </c:pt>
                <c:pt idx="1568">
                  <c:v>737.09</c:v>
                </c:pt>
                <c:pt idx="1569">
                  <c:v>737.41</c:v>
                </c:pt>
                <c:pt idx="1570">
                  <c:v>737.74</c:v>
                </c:pt>
                <c:pt idx="1571">
                  <c:v>738.06</c:v>
                </c:pt>
                <c:pt idx="1572">
                  <c:v>738.38</c:v>
                </c:pt>
                <c:pt idx="1573">
                  <c:v>738.7</c:v>
                </c:pt>
                <c:pt idx="1574">
                  <c:v>739.03</c:v>
                </c:pt>
                <c:pt idx="1575">
                  <c:v>739.35</c:v>
                </c:pt>
                <c:pt idx="1576">
                  <c:v>739.67</c:v>
                </c:pt>
                <c:pt idx="1577">
                  <c:v>740</c:v>
                </c:pt>
                <c:pt idx="1578">
                  <c:v>740.32</c:v>
                </c:pt>
                <c:pt idx="1579">
                  <c:v>740.64</c:v>
                </c:pt>
                <c:pt idx="1580">
                  <c:v>740.96</c:v>
                </c:pt>
                <c:pt idx="1581">
                  <c:v>741.29</c:v>
                </c:pt>
                <c:pt idx="1582">
                  <c:v>741.61</c:v>
                </c:pt>
                <c:pt idx="1583">
                  <c:v>741.93</c:v>
                </c:pt>
                <c:pt idx="1584">
                  <c:v>742.25</c:v>
                </c:pt>
                <c:pt idx="1585">
                  <c:v>742.57</c:v>
                </c:pt>
                <c:pt idx="1586">
                  <c:v>742.9</c:v>
                </c:pt>
                <c:pt idx="1587">
                  <c:v>743.22</c:v>
                </c:pt>
                <c:pt idx="1588">
                  <c:v>743.54</c:v>
                </c:pt>
                <c:pt idx="1589">
                  <c:v>743.86</c:v>
                </c:pt>
                <c:pt idx="1590">
                  <c:v>744.19</c:v>
                </c:pt>
                <c:pt idx="1591">
                  <c:v>744.51</c:v>
                </c:pt>
                <c:pt idx="1592">
                  <c:v>744.83</c:v>
                </c:pt>
                <c:pt idx="1593">
                  <c:v>745.15</c:v>
                </c:pt>
                <c:pt idx="1594">
                  <c:v>745.47</c:v>
                </c:pt>
                <c:pt idx="1595">
                  <c:v>745.8</c:v>
                </c:pt>
                <c:pt idx="1596">
                  <c:v>746.12</c:v>
                </c:pt>
                <c:pt idx="1597">
                  <c:v>746.44</c:v>
                </c:pt>
                <c:pt idx="1598">
                  <c:v>746.76</c:v>
                </c:pt>
                <c:pt idx="1599">
                  <c:v>747.08</c:v>
                </c:pt>
                <c:pt idx="1600">
                  <c:v>747.4</c:v>
                </c:pt>
                <c:pt idx="1601">
                  <c:v>747.72</c:v>
                </c:pt>
                <c:pt idx="1602">
                  <c:v>748.05</c:v>
                </c:pt>
                <c:pt idx="1603">
                  <c:v>748.37</c:v>
                </c:pt>
                <c:pt idx="1604">
                  <c:v>748.69</c:v>
                </c:pt>
                <c:pt idx="1605">
                  <c:v>749.01</c:v>
                </c:pt>
                <c:pt idx="1606">
                  <c:v>749.33</c:v>
                </c:pt>
                <c:pt idx="1607">
                  <c:v>749.65</c:v>
                </c:pt>
                <c:pt idx="1608">
                  <c:v>749.97</c:v>
                </c:pt>
                <c:pt idx="1609">
                  <c:v>750.29</c:v>
                </c:pt>
                <c:pt idx="1610">
                  <c:v>750.62</c:v>
                </c:pt>
                <c:pt idx="1611">
                  <c:v>750.94</c:v>
                </c:pt>
                <c:pt idx="1612">
                  <c:v>751.26</c:v>
                </c:pt>
                <c:pt idx="1613">
                  <c:v>751.58</c:v>
                </c:pt>
                <c:pt idx="1614">
                  <c:v>751.9</c:v>
                </c:pt>
                <c:pt idx="1615">
                  <c:v>752.22</c:v>
                </c:pt>
                <c:pt idx="1616">
                  <c:v>752.54</c:v>
                </c:pt>
                <c:pt idx="1617">
                  <c:v>752.86</c:v>
                </c:pt>
                <c:pt idx="1618">
                  <c:v>753.18</c:v>
                </c:pt>
                <c:pt idx="1619">
                  <c:v>753.5</c:v>
                </c:pt>
                <c:pt idx="1620">
                  <c:v>753.82</c:v>
                </c:pt>
                <c:pt idx="1621">
                  <c:v>754.14</c:v>
                </c:pt>
                <c:pt idx="1622">
                  <c:v>754.46</c:v>
                </c:pt>
                <c:pt idx="1623">
                  <c:v>754.78</c:v>
                </c:pt>
                <c:pt idx="1624">
                  <c:v>755.1</c:v>
                </c:pt>
                <c:pt idx="1625">
                  <c:v>755.43</c:v>
                </c:pt>
                <c:pt idx="1626">
                  <c:v>755.75</c:v>
                </c:pt>
                <c:pt idx="1627">
                  <c:v>756.07</c:v>
                </c:pt>
                <c:pt idx="1628">
                  <c:v>756.39</c:v>
                </c:pt>
                <c:pt idx="1629">
                  <c:v>756.71</c:v>
                </c:pt>
                <c:pt idx="1630">
                  <c:v>757.03</c:v>
                </c:pt>
                <c:pt idx="1631">
                  <c:v>757.35</c:v>
                </c:pt>
                <c:pt idx="1632">
                  <c:v>757.67</c:v>
                </c:pt>
                <c:pt idx="1633">
                  <c:v>757.99</c:v>
                </c:pt>
                <c:pt idx="1634">
                  <c:v>758.31</c:v>
                </c:pt>
                <c:pt idx="1635">
                  <c:v>758.63</c:v>
                </c:pt>
                <c:pt idx="1636">
                  <c:v>758.94</c:v>
                </c:pt>
                <c:pt idx="1637">
                  <c:v>759.26</c:v>
                </c:pt>
                <c:pt idx="1638">
                  <c:v>759.58</c:v>
                </c:pt>
                <c:pt idx="1639">
                  <c:v>759.9</c:v>
                </c:pt>
                <c:pt idx="1640">
                  <c:v>760.22</c:v>
                </c:pt>
                <c:pt idx="1641">
                  <c:v>760.54</c:v>
                </c:pt>
                <c:pt idx="1642">
                  <c:v>760.86</c:v>
                </c:pt>
                <c:pt idx="1643">
                  <c:v>761.18</c:v>
                </c:pt>
                <c:pt idx="1644">
                  <c:v>761.5</c:v>
                </c:pt>
                <c:pt idx="1645">
                  <c:v>761.82</c:v>
                </c:pt>
                <c:pt idx="1646">
                  <c:v>762.14</c:v>
                </c:pt>
                <c:pt idx="1647">
                  <c:v>762.46</c:v>
                </c:pt>
                <c:pt idx="1648">
                  <c:v>762.78</c:v>
                </c:pt>
                <c:pt idx="1649">
                  <c:v>763.1</c:v>
                </c:pt>
                <c:pt idx="1650">
                  <c:v>763.42</c:v>
                </c:pt>
                <c:pt idx="1651">
                  <c:v>763.73</c:v>
                </c:pt>
                <c:pt idx="1652">
                  <c:v>764.05</c:v>
                </c:pt>
                <c:pt idx="1653">
                  <c:v>764.37</c:v>
                </c:pt>
                <c:pt idx="1654">
                  <c:v>764.69</c:v>
                </c:pt>
                <c:pt idx="1655">
                  <c:v>765.01</c:v>
                </c:pt>
                <c:pt idx="1656">
                  <c:v>765.33</c:v>
                </c:pt>
                <c:pt idx="1657">
                  <c:v>765.65</c:v>
                </c:pt>
                <c:pt idx="1658">
                  <c:v>765.96</c:v>
                </c:pt>
                <c:pt idx="1659">
                  <c:v>766.28</c:v>
                </c:pt>
                <c:pt idx="1660">
                  <c:v>766.6</c:v>
                </c:pt>
                <c:pt idx="1661">
                  <c:v>766.92</c:v>
                </c:pt>
                <c:pt idx="1662">
                  <c:v>767.24</c:v>
                </c:pt>
                <c:pt idx="1663">
                  <c:v>767.56</c:v>
                </c:pt>
                <c:pt idx="1664">
                  <c:v>767.88</c:v>
                </c:pt>
                <c:pt idx="1665">
                  <c:v>768.19</c:v>
                </c:pt>
                <c:pt idx="1666">
                  <c:v>768.51</c:v>
                </c:pt>
                <c:pt idx="1667">
                  <c:v>768.83</c:v>
                </c:pt>
                <c:pt idx="1668">
                  <c:v>769.15</c:v>
                </c:pt>
                <c:pt idx="1669">
                  <c:v>769.47</c:v>
                </c:pt>
                <c:pt idx="1670">
                  <c:v>769.78</c:v>
                </c:pt>
                <c:pt idx="1671">
                  <c:v>770.1</c:v>
                </c:pt>
                <c:pt idx="1672">
                  <c:v>770.42</c:v>
                </c:pt>
                <c:pt idx="1673">
                  <c:v>770.74</c:v>
                </c:pt>
                <c:pt idx="1674">
                  <c:v>771.05</c:v>
                </c:pt>
                <c:pt idx="1675">
                  <c:v>771.37</c:v>
                </c:pt>
                <c:pt idx="1676">
                  <c:v>771.69</c:v>
                </c:pt>
                <c:pt idx="1677">
                  <c:v>772.01</c:v>
                </c:pt>
                <c:pt idx="1678">
                  <c:v>772.33</c:v>
                </c:pt>
                <c:pt idx="1679">
                  <c:v>772.64</c:v>
                </c:pt>
                <c:pt idx="1680">
                  <c:v>772.96</c:v>
                </c:pt>
                <c:pt idx="1681">
                  <c:v>773.28</c:v>
                </c:pt>
                <c:pt idx="1682">
                  <c:v>773.59</c:v>
                </c:pt>
                <c:pt idx="1683">
                  <c:v>773.91</c:v>
                </c:pt>
                <c:pt idx="1684">
                  <c:v>774.23</c:v>
                </c:pt>
                <c:pt idx="1685">
                  <c:v>774.55</c:v>
                </c:pt>
                <c:pt idx="1686">
                  <c:v>774.86</c:v>
                </c:pt>
                <c:pt idx="1687">
                  <c:v>775.18</c:v>
                </c:pt>
                <c:pt idx="1688">
                  <c:v>775.5</c:v>
                </c:pt>
                <c:pt idx="1689">
                  <c:v>775.81</c:v>
                </c:pt>
                <c:pt idx="1690">
                  <c:v>776.13</c:v>
                </c:pt>
                <c:pt idx="1691">
                  <c:v>776.45</c:v>
                </c:pt>
                <c:pt idx="1692">
                  <c:v>776.76</c:v>
                </c:pt>
                <c:pt idx="1693">
                  <c:v>777.08</c:v>
                </c:pt>
                <c:pt idx="1694">
                  <c:v>777.4</c:v>
                </c:pt>
                <c:pt idx="1695">
                  <c:v>777.71</c:v>
                </c:pt>
                <c:pt idx="1696">
                  <c:v>778.03</c:v>
                </c:pt>
                <c:pt idx="1697">
                  <c:v>778.35</c:v>
                </c:pt>
                <c:pt idx="1698">
                  <c:v>778.66</c:v>
                </c:pt>
                <c:pt idx="1699">
                  <c:v>778.98</c:v>
                </c:pt>
                <c:pt idx="1700">
                  <c:v>779.3</c:v>
                </c:pt>
                <c:pt idx="1701">
                  <c:v>779.61</c:v>
                </c:pt>
                <c:pt idx="1702">
                  <c:v>779.93</c:v>
                </c:pt>
                <c:pt idx="1703">
                  <c:v>780.25</c:v>
                </c:pt>
                <c:pt idx="1704">
                  <c:v>780.56</c:v>
                </c:pt>
                <c:pt idx="1705">
                  <c:v>780.88</c:v>
                </c:pt>
                <c:pt idx="1706">
                  <c:v>781.19</c:v>
                </c:pt>
                <c:pt idx="1707">
                  <c:v>781.51</c:v>
                </c:pt>
                <c:pt idx="1708">
                  <c:v>781.83</c:v>
                </c:pt>
                <c:pt idx="1709">
                  <c:v>782.14</c:v>
                </c:pt>
                <c:pt idx="1710">
                  <c:v>782.46</c:v>
                </c:pt>
                <c:pt idx="1711">
                  <c:v>782.77</c:v>
                </c:pt>
                <c:pt idx="1712">
                  <c:v>783.09</c:v>
                </c:pt>
                <c:pt idx="1713">
                  <c:v>783.41</c:v>
                </c:pt>
                <c:pt idx="1714">
                  <c:v>783.72</c:v>
                </c:pt>
                <c:pt idx="1715">
                  <c:v>784.04</c:v>
                </c:pt>
                <c:pt idx="1716">
                  <c:v>784.35</c:v>
                </c:pt>
                <c:pt idx="1717">
                  <c:v>784.67</c:v>
                </c:pt>
                <c:pt idx="1718">
                  <c:v>784.98</c:v>
                </c:pt>
                <c:pt idx="1719">
                  <c:v>785.3</c:v>
                </c:pt>
                <c:pt idx="1720">
                  <c:v>785.61</c:v>
                </c:pt>
                <c:pt idx="1721">
                  <c:v>785.93</c:v>
                </c:pt>
                <c:pt idx="1722">
                  <c:v>786.24</c:v>
                </c:pt>
                <c:pt idx="1723">
                  <c:v>786.56</c:v>
                </c:pt>
                <c:pt idx="1724">
                  <c:v>786.87</c:v>
                </c:pt>
                <c:pt idx="1725">
                  <c:v>787.19</c:v>
                </c:pt>
                <c:pt idx="1726">
                  <c:v>787.5</c:v>
                </c:pt>
                <c:pt idx="1727">
                  <c:v>787.82</c:v>
                </c:pt>
                <c:pt idx="1728">
                  <c:v>788.13</c:v>
                </c:pt>
                <c:pt idx="1729">
                  <c:v>788.45</c:v>
                </c:pt>
                <c:pt idx="1730">
                  <c:v>788.76</c:v>
                </c:pt>
                <c:pt idx="1731">
                  <c:v>789.08</c:v>
                </c:pt>
                <c:pt idx="1732">
                  <c:v>789.39</c:v>
                </c:pt>
                <c:pt idx="1733">
                  <c:v>789.71</c:v>
                </c:pt>
                <c:pt idx="1734">
                  <c:v>790.02</c:v>
                </c:pt>
                <c:pt idx="1735">
                  <c:v>790.34</c:v>
                </c:pt>
                <c:pt idx="1736">
                  <c:v>790.65</c:v>
                </c:pt>
                <c:pt idx="1737">
                  <c:v>790.97</c:v>
                </c:pt>
                <c:pt idx="1738">
                  <c:v>791.28</c:v>
                </c:pt>
                <c:pt idx="1739">
                  <c:v>791.59</c:v>
                </c:pt>
                <c:pt idx="1740">
                  <c:v>791.91</c:v>
                </c:pt>
                <c:pt idx="1741">
                  <c:v>792.22</c:v>
                </c:pt>
                <c:pt idx="1742">
                  <c:v>792.54</c:v>
                </c:pt>
                <c:pt idx="1743">
                  <c:v>792.85</c:v>
                </c:pt>
                <c:pt idx="1744">
                  <c:v>793.16</c:v>
                </c:pt>
                <c:pt idx="1745">
                  <c:v>793.48</c:v>
                </c:pt>
                <c:pt idx="1746">
                  <c:v>793.79</c:v>
                </c:pt>
                <c:pt idx="1747">
                  <c:v>794.11</c:v>
                </c:pt>
                <c:pt idx="1748">
                  <c:v>794.42</c:v>
                </c:pt>
                <c:pt idx="1749">
                  <c:v>794.73</c:v>
                </c:pt>
                <c:pt idx="1750">
                  <c:v>795.05</c:v>
                </c:pt>
                <c:pt idx="1751">
                  <c:v>795.36</c:v>
                </c:pt>
                <c:pt idx="1752">
                  <c:v>795.68</c:v>
                </c:pt>
                <c:pt idx="1753">
                  <c:v>795.99</c:v>
                </c:pt>
                <c:pt idx="1754">
                  <c:v>796.3</c:v>
                </c:pt>
                <c:pt idx="1755">
                  <c:v>796.62</c:v>
                </c:pt>
                <c:pt idx="1756">
                  <c:v>796.93</c:v>
                </c:pt>
                <c:pt idx="1757">
                  <c:v>797.24</c:v>
                </c:pt>
                <c:pt idx="1758">
                  <c:v>797.56</c:v>
                </c:pt>
                <c:pt idx="1759">
                  <c:v>797.87</c:v>
                </c:pt>
                <c:pt idx="1760">
                  <c:v>798.18</c:v>
                </c:pt>
                <c:pt idx="1761">
                  <c:v>798.5</c:v>
                </c:pt>
                <c:pt idx="1762">
                  <c:v>798.81</c:v>
                </c:pt>
                <c:pt idx="1763">
                  <c:v>799.12</c:v>
                </c:pt>
                <c:pt idx="1764">
                  <c:v>799.43</c:v>
                </c:pt>
                <c:pt idx="1765">
                  <c:v>799.75</c:v>
                </c:pt>
                <c:pt idx="1766">
                  <c:v>800.06</c:v>
                </c:pt>
                <c:pt idx="1767">
                  <c:v>800.37</c:v>
                </c:pt>
                <c:pt idx="1768">
                  <c:v>800.69</c:v>
                </c:pt>
                <c:pt idx="1769">
                  <c:v>801</c:v>
                </c:pt>
                <c:pt idx="1770">
                  <c:v>801.31</c:v>
                </c:pt>
                <c:pt idx="1771">
                  <c:v>801.62</c:v>
                </c:pt>
                <c:pt idx="1772">
                  <c:v>801.94</c:v>
                </c:pt>
                <c:pt idx="1773">
                  <c:v>802.25</c:v>
                </c:pt>
                <c:pt idx="1774">
                  <c:v>802.56</c:v>
                </c:pt>
                <c:pt idx="1775">
                  <c:v>802.87</c:v>
                </c:pt>
                <c:pt idx="1776">
                  <c:v>803.19</c:v>
                </c:pt>
                <c:pt idx="1777">
                  <c:v>803.5</c:v>
                </c:pt>
                <c:pt idx="1778">
                  <c:v>803.81</c:v>
                </c:pt>
                <c:pt idx="1779">
                  <c:v>804.12</c:v>
                </c:pt>
                <c:pt idx="1780">
                  <c:v>804.43</c:v>
                </c:pt>
                <c:pt idx="1781">
                  <c:v>804.75</c:v>
                </c:pt>
                <c:pt idx="1782">
                  <c:v>805.06</c:v>
                </c:pt>
                <c:pt idx="1783">
                  <c:v>805.37</c:v>
                </c:pt>
                <c:pt idx="1784">
                  <c:v>805.68</c:v>
                </c:pt>
                <c:pt idx="1785">
                  <c:v>805.99</c:v>
                </c:pt>
                <c:pt idx="1786">
                  <c:v>806.31</c:v>
                </c:pt>
                <c:pt idx="1787">
                  <c:v>806.62</c:v>
                </c:pt>
                <c:pt idx="1788">
                  <c:v>806.93</c:v>
                </c:pt>
                <c:pt idx="1789">
                  <c:v>807.24</c:v>
                </c:pt>
                <c:pt idx="1790">
                  <c:v>807.55</c:v>
                </c:pt>
                <c:pt idx="1791">
                  <c:v>807.86</c:v>
                </c:pt>
                <c:pt idx="1792">
                  <c:v>808.18</c:v>
                </c:pt>
                <c:pt idx="1793">
                  <c:v>808.49</c:v>
                </c:pt>
                <c:pt idx="1794">
                  <c:v>808.8</c:v>
                </c:pt>
                <c:pt idx="1795">
                  <c:v>809.11</c:v>
                </c:pt>
                <c:pt idx="1796">
                  <c:v>809.42</c:v>
                </c:pt>
                <c:pt idx="1797">
                  <c:v>809.73</c:v>
                </c:pt>
                <c:pt idx="1798">
                  <c:v>810.04</c:v>
                </c:pt>
                <c:pt idx="1799">
                  <c:v>810.35</c:v>
                </c:pt>
                <c:pt idx="1800">
                  <c:v>810.67</c:v>
                </c:pt>
                <c:pt idx="1801">
                  <c:v>810.98</c:v>
                </c:pt>
                <c:pt idx="1802">
                  <c:v>811.29</c:v>
                </c:pt>
                <c:pt idx="1803">
                  <c:v>811.6</c:v>
                </c:pt>
                <c:pt idx="1804">
                  <c:v>811.91</c:v>
                </c:pt>
                <c:pt idx="1805">
                  <c:v>812.22</c:v>
                </c:pt>
                <c:pt idx="1806">
                  <c:v>812.53</c:v>
                </c:pt>
                <c:pt idx="1807">
                  <c:v>812.84</c:v>
                </c:pt>
                <c:pt idx="1808">
                  <c:v>813.15</c:v>
                </c:pt>
                <c:pt idx="1809">
                  <c:v>813.46</c:v>
                </c:pt>
                <c:pt idx="1810">
                  <c:v>813.77</c:v>
                </c:pt>
                <c:pt idx="1811">
                  <c:v>814.08</c:v>
                </c:pt>
                <c:pt idx="1812">
                  <c:v>814.39</c:v>
                </c:pt>
                <c:pt idx="1813">
                  <c:v>814.7</c:v>
                </c:pt>
                <c:pt idx="1814">
                  <c:v>815.01</c:v>
                </c:pt>
                <c:pt idx="1815">
                  <c:v>815.32</c:v>
                </c:pt>
                <c:pt idx="1816">
                  <c:v>815.63</c:v>
                </c:pt>
                <c:pt idx="1817">
                  <c:v>815.94</c:v>
                </c:pt>
                <c:pt idx="1818">
                  <c:v>816.25</c:v>
                </c:pt>
                <c:pt idx="1819">
                  <c:v>816.56</c:v>
                </c:pt>
                <c:pt idx="1820">
                  <c:v>816.87</c:v>
                </c:pt>
                <c:pt idx="1821">
                  <c:v>817.18</c:v>
                </c:pt>
                <c:pt idx="1822">
                  <c:v>817.49</c:v>
                </c:pt>
                <c:pt idx="1823">
                  <c:v>817.8</c:v>
                </c:pt>
                <c:pt idx="1824">
                  <c:v>818.11</c:v>
                </c:pt>
                <c:pt idx="1825">
                  <c:v>818.42</c:v>
                </c:pt>
                <c:pt idx="1826">
                  <c:v>818.73</c:v>
                </c:pt>
                <c:pt idx="1827">
                  <c:v>819.04</c:v>
                </c:pt>
                <c:pt idx="1828">
                  <c:v>819.35</c:v>
                </c:pt>
                <c:pt idx="1829">
                  <c:v>819.66</c:v>
                </c:pt>
                <c:pt idx="1830">
                  <c:v>819.97</c:v>
                </c:pt>
                <c:pt idx="1831">
                  <c:v>820.28</c:v>
                </c:pt>
                <c:pt idx="1832">
                  <c:v>820.59</c:v>
                </c:pt>
                <c:pt idx="1833">
                  <c:v>820.9</c:v>
                </c:pt>
                <c:pt idx="1834">
                  <c:v>821.21</c:v>
                </c:pt>
                <c:pt idx="1835">
                  <c:v>821.52</c:v>
                </c:pt>
                <c:pt idx="1836">
                  <c:v>821.83</c:v>
                </c:pt>
                <c:pt idx="1837">
                  <c:v>822.14</c:v>
                </c:pt>
                <c:pt idx="1838">
                  <c:v>822.44</c:v>
                </c:pt>
                <c:pt idx="1839">
                  <c:v>822.75</c:v>
                </c:pt>
                <c:pt idx="1840">
                  <c:v>823.06</c:v>
                </c:pt>
                <c:pt idx="1841">
                  <c:v>823.37</c:v>
                </c:pt>
                <c:pt idx="1842">
                  <c:v>823.68</c:v>
                </c:pt>
                <c:pt idx="1843">
                  <c:v>823.99</c:v>
                </c:pt>
                <c:pt idx="1844">
                  <c:v>824.3</c:v>
                </c:pt>
                <c:pt idx="1845">
                  <c:v>824.61</c:v>
                </c:pt>
                <c:pt idx="1846">
                  <c:v>824.91</c:v>
                </c:pt>
                <c:pt idx="1847">
                  <c:v>825.22</c:v>
                </c:pt>
                <c:pt idx="1848">
                  <c:v>825.53</c:v>
                </c:pt>
                <c:pt idx="1849">
                  <c:v>825.84</c:v>
                </c:pt>
                <c:pt idx="1850">
                  <c:v>826.15</c:v>
                </c:pt>
                <c:pt idx="1851">
                  <c:v>826.46</c:v>
                </c:pt>
                <c:pt idx="1852">
                  <c:v>826.76</c:v>
                </c:pt>
                <c:pt idx="1853">
                  <c:v>827.07</c:v>
                </c:pt>
                <c:pt idx="1854">
                  <c:v>827.38</c:v>
                </c:pt>
                <c:pt idx="1855">
                  <c:v>827.69</c:v>
                </c:pt>
                <c:pt idx="1856">
                  <c:v>828</c:v>
                </c:pt>
                <c:pt idx="1857">
                  <c:v>828.3</c:v>
                </c:pt>
                <c:pt idx="1858">
                  <c:v>828.61</c:v>
                </c:pt>
                <c:pt idx="1859">
                  <c:v>828.92</c:v>
                </c:pt>
                <c:pt idx="1860">
                  <c:v>829.23</c:v>
                </c:pt>
                <c:pt idx="1861">
                  <c:v>829.54</c:v>
                </c:pt>
                <c:pt idx="1862">
                  <c:v>829.84</c:v>
                </c:pt>
                <c:pt idx="1863">
                  <c:v>830.15</c:v>
                </c:pt>
                <c:pt idx="1864">
                  <c:v>830.46</c:v>
                </c:pt>
                <c:pt idx="1865">
                  <c:v>830.77</c:v>
                </c:pt>
                <c:pt idx="1866">
                  <c:v>831.07</c:v>
                </c:pt>
                <c:pt idx="1867">
                  <c:v>831.38</c:v>
                </c:pt>
                <c:pt idx="1868">
                  <c:v>831.69</c:v>
                </c:pt>
                <c:pt idx="1869">
                  <c:v>831.99</c:v>
                </c:pt>
                <c:pt idx="1870">
                  <c:v>832.3</c:v>
                </c:pt>
                <c:pt idx="1871">
                  <c:v>832.61</c:v>
                </c:pt>
                <c:pt idx="1872">
                  <c:v>832.92</c:v>
                </c:pt>
                <c:pt idx="1873">
                  <c:v>833.22</c:v>
                </c:pt>
                <c:pt idx="1874">
                  <c:v>833.53</c:v>
                </c:pt>
                <c:pt idx="1875">
                  <c:v>833.84</c:v>
                </c:pt>
                <c:pt idx="1876">
                  <c:v>834.14</c:v>
                </c:pt>
                <c:pt idx="1877">
                  <c:v>834.45</c:v>
                </c:pt>
                <c:pt idx="1878">
                  <c:v>834.76</c:v>
                </c:pt>
                <c:pt idx="1879">
                  <c:v>835.06</c:v>
                </c:pt>
                <c:pt idx="1880">
                  <c:v>835.37</c:v>
                </c:pt>
                <c:pt idx="1881">
                  <c:v>835.68</c:v>
                </c:pt>
                <c:pt idx="1882">
                  <c:v>835.98</c:v>
                </c:pt>
                <c:pt idx="1883">
                  <c:v>836.29</c:v>
                </c:pt>
                <c:pt idx="1884">
                  <c:v>836.6</c:v>
                </c:pt>
                <c:pt idx="1885">
                  <c:v>836.9</c:v>
                </c:pt>
                <c:pt idx="1886">
                  <c:v>837.21</c:v>
                </c:pt>
                <c:pt idx="1887">
                  <c:v>837.52</c:v>
                </c:pt>
                <c:pt idx="1888">
                  <c:v>837.82</c:v>
                </c:pt>
                <c:pt idx="1889">
                  <c:v>838.13</c:v>
                </c:pt>
                <c:pt idx="1890">
                  <c:v>838.43</c:v>
                </c:pt>
                <c:pt idx="1891">
                  <c:v>838.74</c:v>
                </c:pt>
                <c:pt idx="1892">
                  <c:v>839.05</c:v>
                </c:pt>
                <c:pt idx="1893">
                  <c:v>839.35</c:v>
                </c:pt>
                <c:pt idx="1894">
                  <c:v>839.66</c:v>
                </c:pt>
                <c:pt idx="1895">
                  <c:v>839.96</c:v>
                </c:pt>
                <c:pt idx="1896">
                  <c:v>840.27</c:v>
                </c:pt>
                <c:pt idx="1897">
                  <c:v>840.58</c:v>
                </c:pt>
                <c:pt idx="1898">
                  <c:v>840.88</c:v>
                </c:pt>
                <c:pt idx="1899">
                  <c:v>841.19</c:v>
                </c:pt>
                <c:pt idx="1900">
                  <c:v>841.49</c:v>
                </c:pt>
                <c:pt idx="1901">
                  <c:v>841.8</c:v>
                </c:pt>
                <c:pt idx="1902">
                  <c:v>842.1</c:v>
                </c:pt>
                <c:pt idx="1903">
                  <c:v>842.41</c:v>
                </c:pt>
                <c:pt idx="1904">
                  <c:v>842.71</c:v>
                </c:pt>
                <c:pt idx="1905">
                  <c:v>843.02</c:v>
                </c:pt>
                <c:pt idx="1906">
                  <c:v>843.32</c:v>
                </c:pt>
                <c:pt idx="1907">
                  <c:v>843.63</c:v>
                </c:pt>
                <c:pt idx="1908">
                  <c:v>843.93</c:v>
                </c:pt>
                <c:pt idx="1909">
                  <c:v>844.24</c:v>
                </c:pt>
                <c:pt idx="1910">
                  <c:v>844.54</c:v>
                </c:pt>
                <c:pt idx="1911">
                  <c:v>844.85</c:v>
                </c:pt>
                <c:pt idx="1912">
                  <c:v>845.15</c:v>
                </c:pt>
                <c:pt idx="1913">
                  <c:v>845.46</c:v>
                </c:pt>
                <c:pt idx="1914">
                  <c:v>845.76</c:v>
                </c:pt>
                <c:pt idx="1915">
                  <c:v>846.07</c:v>
                </c:pt>
                <c:pt idx="1916">
                  <c:v>846.37</c:v>
                </c:pt>
                <c:pt idx="1917">
                  <c:v>846.68</c:v>
                </c:pt>
                <c:pt idx="1918">
                  <c:v>846.98</c:v>
                </c:pt>
                <c:pt idx="1919">
                  <c:v>847.29</c:v>
                </c:pt>
                <c:pt idx="1920">
                  <c:v>847.59</c:v>
                </c:pt>
                <c:pt idx="1921">
                  <c:v>847.9</c:v>
                </c:pt>
                <c:pt idx="1922">
                  <c:v>848.2</c:v>
                </c:pt>
                <c:pt idx="1923">
                  <c:v>848.5</c:v>
                </c:pt>
                <c:pt idx="1924">
                  <c:v>848.81</c:v>
                </c:pt>
                <c:pt idx="1925">
                  <c:v>849.11</c:v>
                </c:pt>
                <c:pt idx="1926">
                  <c:v>849.42</c:v>
                </c:pt>
                <c:pt idx="1927">
                  <c:v>849.72</c:v>
                </c:pt>
                <c:pt idx="1928">
                  <c:v>850.02</c:v>
                </c:pt>
                <c:pt idx="1929">
                  <c:v>850.33</c:v>
                </c:pt>
                <c:pt idx="1930">
                  <c:v>850.63</c:v>
                </c:pt>
                <c:pt idx="1931">
                  <c:v>850.94</c:v>
                </c:pt>
                <c:pt idx="1932">
                  <c:v>851.24</c:v>
                </c:pt>
                <c:pt idx="1933">
                  <c:v>851.54</c:v>
                </c:pt>
                <c:pt idx="1934">
                  <c:v>851.85</c:v>
                </c:pt>
                <c:pt idx="1935">
                  <c:v>852.15</c:v>
                </c:pt>
                <c:pt idx="1936">
                  <c:v>852.45</c:v>
                </c:pt>
                <c:pt idx="1937">
                  <c:v>852.76</c:v>
                </c:pt>
                <c:pt idx="1938">
                  <c:v>853.06</c:v>
                </c:pt>
                <c:pt idx="1939">
                  <c:v>853.36</c:v>
                </c:pt>
                <c:pt idx="1940">
                  <c:v>853.67</c:v>
                </c:pt>
                <c:pt idx="1941">
                  <c:v>853.97</c:v>
                </c:pt>
                <c:pt idx="1942">
                  <c:v>854.27</c:v>
                </c:pt>
                <c:pt idx="1943">
                  <c:v>854.58</c:v>
                </c:pt>
                <c:pt idx="1944">
                  <c:v>854.88</c:v>
                </c:pt>
                <c:pt idx="1945">
                  <c:v>855.18</c:v>
                </c:pt>
                <c:pt idx="1946">
                  <c:v>855.49</c:v>
                </c:pt>
                <c:pt idx="1947">
                  <c:v>855.79</c:v>
                </c:pt>
                <c:pt idx="1948">
                  <c:v>856.09</c:v>
                </c:pt>
                <c:pt idx="1949">
                  <c:v>856.39</c:v>
                </c:pt>
                <c:pt idx="1950">
                  <c:v>856.7</c:v>
                </c:pt>
                <c:pt idx="1951">
                  <c:v>857</c:v>
                </c:pt>
                <c:pt idx="1952">
                  <c:v>857.3</c:v>
                </c:pt>
                <c:pt idx="1953">
                  <c:v>857.61</c:v>
                </c:pt>
                <c:pt idx="1954">
                  <c:v>857.91</c:v>
                </c:pt>
                <c:pt idx="1955">
                  <c:v>858.21</c:v>
                </c:pt>
                <c:pt idx="1956">
                  <c:v>858.51</c:v>
                </c:pt>
                <c:pt idx="1957">
                  <c:v>858.81</c:v>
                </c:pt>
                <c:pt idx="1958">
                  <c:v>859.12</c:v>
                </c:pt>
                <c:pt idx="1959">
                  <c:v>859.42</c:v>
                </c:pt>
                <c:pt idx="1960">
                  <c:v>859.72</c:v>
                </c:pt>
                <c:pt idx="1961">
                  <c:v>860.02</c:v>
                </c:pt>
                <c:pt idx="1962">
                  <c:v>860.33</c:v>
                </c:pt>
                <c:pt idx="1963">
                  <c:v>860.63</c:v>
                </c:pt>
                <c:pt idx="1964">
                  <c:v>860.93</c:v>
                </c:pt>
                <c:pt idx="1965">
                  <c:v>861.23</c:v>
                </c:pt>
                <c:pt idx="1966">
                  <c:v>861.53</c:v>
                </c:pt>
                <c:pt idx="1967">
                  <c:v>861.83</c:v>
                </c:pt>
                <c:pt idx="1968">
                  <c:v>862.14</c:v>
                </c:pt>
                <c:pt idx="1969">
                  <c:v>862.44</c:v>
                </c:pt>
                <c:pt idx="1970">
                  <c:v>862.74</c:v>
                </c:pt>
                <c:pt idx="1971">
                  <c:v>863.04</c:v>
                </c:pt>
                <c:pt idx="1972">
                  <c:v>863.34</c:v>
                </c:pt>
                <c:pt idx="1973">
                  <c:v>863.64</c:v>
                </c:pt>
                <c:pt idx="1974">
                  <c:v>863.95</c:v>
                </c:pt>
                <c:pt idx="1975">
                  <c:v>864.25</c:v>
                </c:pt>
                <c:pt idx="1976">
                  <c:v>864.55</c:v>
                </c:pt>
                <c:pt idx="1977">
                  <c:v>864.85</c:v>
                </c:pt>
                <c:pt idx="1978">
                  <c:v>865.15</c:v>
                </c:pt>
                <c:pt idx="1979">
                  <c:v>865.45</c:v>
                </c:pt>
                <c:pt idx="1980">
                  <c:v>865.75</c:v>
                </c:pt>
                <c:pt idx="1981">
                  <c:v>866.05</c:v>
                </c:pt>
                <c:pt idx="1982">
                  <c:v>866.35</c:v>
                </c:pt>
                <c:pt idx="1983">
                  <c:v>866.66</c:v>
                </c:pt>
                <c:pt idx="1984">
                  <c:v>866.96</c:v>
                </c:pt>
                <c:pt idx="1985">
                  <c:v>867.26</c:v>
                </c:pt>
                <c:pt idx="1986">
                  <c:v>867.56</c:v>
                </c:pt>
                <c:pt idx="1987">
                  <c:v>867.86</c:v>
                </c:pt>
                <c:pt idx="1988">
                  <c:v>868.16</c:v>
                </c:pt>
                <c:pt idx="1989">
                  <c:v>868.46</c:v>
                </c:pt>
                <c:pt idx="1990">
                  <c:v>868.76</c:v>
                </c:pt>
                <c:pt idx="1991">
                  <c:v>869.06</c:v>
                </c:pt>
                <c:pt idx="1992">
                  <c:v>869.36</c:v>
                </c:pt>
                <c:pt idx="1993">
                  <c:v>869.66</c:v>
                </c:pt>
                <c:pt idx="1994">
                  <c:v>869.96</c:v>
                </c:pt>
                <c:pt idx="1995">
                  <c:v>870.26</c:v>
                </c:pt>
                <c:pt idx="1996">
                  <c:v>870.56</c:v>
                </c:pt>
                <c:pt idx="1997">
                  <c:v>870.86</c:v>
                </c:pt>
                <c:pt idx="1998">
                  <c:v>871.16</c:v>
                </c:pt>
                <c:pt idx="1999">
                  <c:v>871.46</c:v>
                </c:pt>
                <c:pt idx="2000">
                  <c:v>871.76</c:v>
                </c:pt>
                <c:pt idx="2001">
                  <c:v>872.06</c:v>
                </c:pt>
                <c:pt idx="2002">
                  <c:v>872.36</c:v>
                </c:pt>
                <c:pt idx="2003">
                  <c:v>872.66</c:v>
                </c:pt>
                <c:pt idx="2004">
                  <c:v>872.96</c:v>
                </c:pt>
                <c:pt idx="2005">
                  <c:v>873.26</c:v>
                </c:pt>
                <c:pt idx="2006">
                  <c:v>873.56</c:v>
                </c:pt>
                <c:pt idx="2007">
                  <c:v>873.86</c:v>
                </c:pt>
                <c:pt idx="2008">
                  <c:v>874.16</c:v>
                </c:pt>
                <c:pt idx="2009">
                  <c:v>874.46</c:v>
                </c:pt>
                <c:pt idx="2010">
                  <c:v>874.76</c:v>
                </c:pt>
                <c:pt idx="2011">
                  <c:v>875.06</c:v>
                </c:pt>
                <c:pt idx="2012">
                  <c:v>875.36</c:v>
                </c:pt>
                <c:pt idx="2013">
                  <c:v>875.65</c:v>
                </c:pt>
                <c:pt idx="2014">
                  <c:v>875.95</c:v>
                </c:pt>
                <c:pt idx="2015">
                  <c:v>876.25</c:v>
                </c:pt>
                <c:pt idx="2016">
                  <c:v>876.55</c:v>
                </c:pt>
                <c:pt idx="2017">
                  <c:v>876.85</c:v>
                </c:pt>
                <c:pt idx="2018">
                  <c:v>877.15</c:v>
                </c:pt>
                <c:pt idx="2019">
                  <c:v>877.45</c:v>
                </c:pt>
                <c:pt idx="2020">
                  <c:v>877.75</c:v>
                </c:pt>
                <c:pt idx="2021">
                  <c:v>878.05</c:v>
                </c:pt>
                <c:pt idx="2022">
                  <c:v>878.34</c:v>
                </c:pt>
                <c:pt idx="2023">
                  <c:v>878.64</c:v>
                </c:pt>
                <c:pt idx="2024">
                  <c:v>878.94</c:v>
                </c:pt>
                <c:pt idx="2025">
                  <c:v>879.24</c:v>
                </c:pt>
                <c:pt idx="2026">
                  <c:v>879.54</c:v>
                </c:pt>
                <c:pt idx="2027">
                  <c:v>879.84</c:v>
                </c:pt>
                <c:pt idx="2028">
                  <c:v>880.13</c:v>
                </c:pt>
                <c:pt idx="2029">
                  <c:v>880.43</c:v>
                </c:pt>
                <c:pt idx="2030">
                  <c:v>880.73</c:v>
                </c:pt>
                <c:pt idx="2031">
                  <c:v>881.03</c:v>
                </c:pt>
                <c:pt idx="2032">
                  <c:v>881.33</c:v>
                </c:pt>
                <c:pt idx="2033">
                  <c:v>881.62</c:v>
                </c:pt>
                <c:pt idx="2034">
                  <c:v>881.92</c:v>
                </c:pt>
                <c:pt idx="2035">
                  <c:v>882.22</c:v>
                </c:pt>
                <c:pt idx="2036">
                  <c:v>882.52</c:v>
                </c:pt>
                <c:pt idx="2037">
                  <c:v>882.82</c:v>
                </c:pt>
                <c:pt idx="2038">
                  <c:v>883.11</c:v>
                </c:pt>
                <c:pt idx="2039">
                  <c:v>883.41</c:v>
                </c:pt>
                <c:pt idx="2040">
                  <c:v>883.71</c:v>
                </c:pt>
                <c:pt idx="2041">
                  <c:v>884.01</c:v>
                </c:pt>
                <c:pt idx="2042">
                  <c:v>884.3</c:v>
                </c:pt>
                <c:pt idx="2043">
                  <c:v>884.6</c:v>
                </c:pt>
                <c:pt idx="2044">
                  <c:v>884.9</c:v>
                </c:pt>
                <c:pt idx="2045">
                  <c:v>885.2</c:v>
                </c:pt>
                <c:pt idx="2046">
                  <c:v>885.49</c:v>
                </c:pt>
                <c:pt idx="2047">
                  <c:v>885.79</c:v>
                </c:pt>
              </c:numCache>
            </c:numRef>
          </c:xVal>
          <c:yVal>
            <c:numRef>
              <c:f>'R6-2U - Fl'!$F$24:$F$2071</c:f>
              <c:numCache>
                <c:formatCode>General</c:formatCode>
                <c:ptCount val="2048"/>
                <c:pt idx="0">
                  <c:v>634.29</c:v>
                </c:pt>
                <c:pt idx="1">
                  <c:v>634.29</c:v>
                </c:pt>
                <c:pt idx="2">
                  <c:v>634.29</c:v>
                </c:pt>
                <c:pt idx="3">
                  <c:v>592.62</c:v>
                </c:pt>
                <c:pt idx="4">
                  <c:v>561.49</c:v>
                </c:pt>
                <c:pt idx="5">
                  <c:v>584.66999999999996</c:v>
                </c:pt>
                <c:pt idx="6">
                  <c:v>576.47</c:v>
                </c:pt>
                <c:pt idx="7">
                  <c:v>565.01</c:v>
                </c:pt>
                <c:pt idx="8">
                  <c:v>538.32000000000005</c:v>
                </c:pt>
                <c:pt idx="9">
                  <c:v>524.75</c:v>
                </c:pt>
                <c:pt idx="10">
                  <c:v>529.42999999999995</c:v>
                </c:pt>
                <c:pt idx="11">
                  <c:v>534.34</c:v>
                </c:pt>
                <c:pt idx="12">
                  <c:v>535.28</c:v>
                </c:pt>
                <c:pt idx="13">
                  <c:v>534.34</c:v>
                </c:pt>
                <c:pt idx="14">
                  <c:v>548.86</c:v>
                </c:pt>
                <c:pt idx="15">
                  <c:v>533.41</c:v>
                </c:pt>
                <c:pt idx="16">
                  <c:v>551.20000000000005</c:v>
                </c:pt>
                <c:pt idx="17">
                  <c:v>545.11</c:v>
                </c:pt>
                <c:pt idx="18">
                  <c:v>565.24</c:v>
                </c:pt>
                <c:pt idx="19">
                  <c:v>589.11</c:v>
                </c:pt>
                <c:pt idx="20">
                  <c:v>587.24</c:v>
                </c:pt>
                <c:pt idx="21">
                  <c:v>606.20000000000005</c:v>
                </c:pt>
                <c:pt idx="22">
                  <c:v>598.71</c:v>
                </c:pt>
                <c:pt idx="23">
                  <c:v>590.75</c:v>
                </c:pt>
                <c:pt idx="24">
                  <c:v>610.88</c:v>
                </c:pt>
                <c:pt idx="25">
                  <c:v>638.97</c:v>
                </c:pt>
                <c:pt idx="26">
                  <c:v>662.37</c:v>
                </c:pt>
                <c:pt idx="27">
                  <c:v>686.95</c:v>
                </c:pt>
                <c:pt idx="28">
                  <c:v>664.48</c:v>
                </c:pt>
                <c:pt idx="29">
                  <c:v>683.9</c:v>
                </c:pt>
                <c:pt idx="30">
                  <c:v>678.76</c:v>
                </c:pt>
                <c:pt idx="31">
                  <c:v>682.03</c:v>
                </c:pt>
                <c:pt idx="32">
                  <c:v>715.5</c:v>
                </c:pt>
                <c:pt idx="33">
                  <c:v>716.44</c:v>
                </c:pt>
                <c:pt idx="34">
                  <c:v>706.37</c:v>
                </c:pt>
                <c:pt idx="35">
                  <c:v>700.99</c:v>
                </c:pt>
                <c:pt idx="36">
                  <c:v>741.25</c:v>
                </c:pt>
                <c:pt idx="37">
                  <c:v>718.78</c:v>
                </c:pt>
                <c:pt idx="38">
                  <c:v>729.78</c:v>
                </c:pt>
                <c:pt idx="39">
                  <c:v>719.48</c:v>
                </c:pt>
                <c:pt idx="40">
                  <c:v>730.48</c:v>
                </c:pt>
                <c:pt idx="41">
                  <c:v>734.23</c:v>
                </c:pt>
                <c:pt idx="42">
                  <c:v>735.4</c:v>
                </c:pt>
                <c:pt idx="43">
                  <c:v>738.91</c:v>
                </c:pt>
                <c:pt idx="44">
                  <c:v>766.99</c:v>
                </c:pt>
                <c:pt idx="45">
                  <c:v>717.61</c:v>
                </c:pt>
                <c:pt idx="46">
                  <c:v>768.87</c:v>
                </c:pt>
                <c:pt idx="47">
                  <c:v>743.35</c:v>
                </c:pt>
                <c:pt idx="48">
                  <c:v>741.25</c:v>
                </c:pt>
                <c:pt idx="49">
                  <c:v>756.23</c:v>
                </c:pt>
                <c:pt idx="50">
                  <c:v>740.78</c:v>
                </c:pt>
                <c:pt idx="51">
                  <c:v>748.5</c:v>
                </c:pt>
                <c:pt idx="52">
                  <c:v>732.12</c:v>
                </c:pt>
                <c:pt idx="53">
                  <c:v>729.31</c:v>
                </c:pt>
                <c:pt idx="54">
                  <c:v>751.78</c:v>
                </c:pt>
                <c:pt idx="55">
                  <c:v>729.78</c:v>
                </c:pt>
                <c:pt idx="56">
                  <c:v>736.8</c:v>
                </c:pt>
                <c:pt idx="57">
                  <c:v>713.86</c:v>
                </c:pt>
                <c:pt idx="58">
                  <c:v>734.69</c:v>
                </c:pt>
                <c:pt idx="59">
                  <c:v>715.74</c:v>
                </c:pt>
                <c:pt idx="60">
                  <c:v>717.37</c:v>
                </c:pt>
                <c:pt idx="61">
                  <c:v>727.2</c:v>
                </c:pt>
                <c:pt idx="62">
                  <c:v>726.74</c:v>
                </c:pt>
                <c:pt idx="63">
                  <c:v>712.46</c:v>
                </c:pt>
                <c:pt idx="64">
                  <c:v>718.78</c:v>
                </c:pt>
                <c:pt idx="65">
                  <c:v>739.84</c:v>
                </c:pt>
                <c:pt idx="66">
                  <c:v>736.57</c:v>
                </c:pt>
                <c:pt idx="67">
                  <c:v>717.14</c:v>
                </c:pt>
                <c:pt idx="68">
                  <c:v>718.54</c:v>
                </c:pt>
                <c:pt idx="69">
                  <c:v>729.31</c:v>
                </c:pt>
                <c:pt idx="70">
                  <c:v>733.52</c:v>
                </c:pt>
                <c:pt idx="71">
                  <c:v>735.16</c:v>
                </c:pt>
                <c:pt idx="72">
                  <c:v>728.14</c:v>
                </c:pt>
                <c:pt idx="73">
                  <c:v>731.18</c:v>
                </c:pt>
                <c:pt idx="74">
                  <c:v>718.31</c:v>
                </c:pt>
                <c:pt idx="75">
                  <c:v>708.95</c:v>
                </c:pt>
                <c:pt idx="76">
                  <c:v>739.38</c:v>
                </c:pt>
                <c:pt idx="77">
                  <c:v>735.16</c:v>
                </c:pt>
                <c:pt idx="78">
                  <c:v>710.35</c:v>
                </c:pt>
                <c:pt idx="79">
                  <c:v>731.42</c:v>
                </c:pt>
                <c:pt idx="80">
                  <c:v>722.76</c:v>
                </c:pt>
                <c:pt idx="81">
                  <c:v>711.05</c:v>
                </c:pt>
                <c:pt idx="82">
                  <c:v>742.18</c:v>
                </c:pt>
                <c:pt idx="83">
                  <c:v>734.93</c:v>
                </c:pt>
                <c:pt idx="84">
                  <c:v>740.08</c:v>
                </c:pt>
                <c:pt idx="85">
                  <c:v>723.69</c:v>
                </c:pt>
                <c:pt idx="86">
                  <c:v>710.12</c:v>
                </c:pt>
                <c:pt idx="87">
                  <c:v>712.93</c:v>
                </c:pt>
                <c:pt idx="88">
                  <c:v>715.27</c:v>
                </c:pt>
                <c:pt idx="89">
                  <c:v>711.52</c:v>
                </c:pt>
                <c:pt idx="90">
                  <c:v>710.82</c:v>
                </c:pt>
                <c:pt idx="91">
                  <c:v>714.57</c:v>
                </c:pt>
                <c:pt idx="92">
                  <c:v>718.31</c:v>
                </c:pt>
                <c:pt idx="93">
                  <c:v>707.08</c:v>
                </c:pt>
                <c:pt idx="94">
                  <c:v>713.86</c:v>
                </c:pt>
                <c:pt idx="95">
                  <c:v>742.42</c:v>
                </c:pt>
                <c:pt idx="96">
                  <c:v>717.61</c:v>
                </c:pt>
                <c:pt idx="97">
                  <c:v>706.37</c:v>
                </c:pt>
                <c:pt idx="98">
                  <c:v>719.95</c:v>
                </c:pt>
                <c:pt idx="99">
                  <c:v>737.5</c:v>
                </c:pt>
                <c:pt idx="100">
                  <c:v>730.95</c:v>
                </c:pt>
                <c:pt idx="101">
                  <c:v>693.5</c:v>
                </c:pt>
                <c:pt idx="102">
                  <c:v>722.76</c:v>
                </c:pt>
                <c:pt idx="103">
                  <c:v>709.65</c:v>
                </c:pt>
                <c:pt idx="104">
                  <c:v>719.01</c:v>
                </c:pt>
                <c:pt idx="105">
                  <c:v>711.52</c:v>
                </c:pt>
                <c:pt idx="106">
                  <c:v>710.82</c:v>
                </c:pt>
                <c:pt idx="107">
                  <c:v>720.42</c:v>
                </c:pt>
                <c:pt idx="108">
                  <c:v>719.48</c:v>
                </c:pt>
                <c:pt idx="109">
                  <c:v>729.78</c:v>
                </c:pt>
                <c:pt idx="110">
                  <c:v>703.33</c:v>
                </c:pt>
                <c:pt idx="111">
                  <c:v>721.35</c:v>
                </c:pt>
                <c:pt idx="112">
                  <c:v>738.44</c:v>
                </c:pt>
                <c:pt idx="113">
                  <c:v>745.69</c:v>
                </c:pt>
                <c:pt idx="114">
                  <c:v>734.93</c:v>
                </c:pt>
                <c:pt idx="115">
                  <c:v>722.76</c:v>
                </c:pt>
                <c:pt idx="116">
                  <c:v>746.86</c:v>
                </c:pt>
                <c:pt idx="117">
                  <c:v>745.46</c:v>
                </c:pt>
                <c:pt idx="118">
                  <c:v>733.76</c:v>
                </c:pt>
                <c:pt idx="119">
                  <c:v>717.37</c:v>
                </c:pt>
                <c:pt idx="120">
                  <c:v>725.8</c:v>
                </c:pt>
                <c:pt idx="121">
                  <c:v>722.76</c:v>
                </c:pt>
                <c:pt idx="122">
                  <c:v>718.08</c:v>
                </c:pt>
                <c:pt idx="123">
                  <c:v>747.33</c:v>
                </c:pt>
                <c:pt idx="124">
                  <c:v>728.37</c:v>
                </c:pt>
                <c:pt idx="125">
                  <c:v>741.72</c:v>
                </c:pt>
                <c:pt idx="126">
                  <c:v>733.76</c:v>
                </c:pt>
                <c:pt idx="127">
                  <c:v>748.74</c:v>
                </c:pt>
                <c:pt idx="128">
                  <c:v>733.52</c:v>
                </c:pt>
                <c:pt idx="129">
                  <c:v>731.18</c:v>
                </c:pt>
                <c:pt idx="130">
                  <c:v>740.78</c:v>
                </c:pt>
                <c:pt idx="131">
                  <c:v>729.31</c:v>
                </c:pt>
                <c:pt idx="132">
                  <c:v>720.18</c:v>
                </c:pt>
                <c:pt idx="133">
                  <c:v>743.35</c:v>
                </c:pt>
                <c:pt idx="134">
                  <c:v>714.1</c:v>
                </c:pt>
                <c:pt idx="135">
                  <c:v>724.16</c:v>
                </c:pt>
                <c:pt idx="136">
                  <c:v>722.06</c:v>
                </c:pt>
                <c:pt idx="137">
                  <c:v>725.33</c:v>
                </c:pt>
                <c:pt idx="138">
                  <c:v>729.54</c:v>
                </c:pt>
                <c:pt idx="139">
                  <c:v>749.91</c:v>
                </c:pt>
                <c:pt idx="140">
                  <c:v>725.1</c:v>
                </c:pt>
                <c:pt idx="141">
                  <c:v>718.78</c:v>
                </c:pt>
                <c:pt idx="142">
                  <c:v>732.82</c:v>
                </c:pt>
                <c:pt idx="143">
                  <c:v>728.84</c:v>
                </c:pt>
                <c:pt idx="144">
                  <c:v>742.89</c:v>
                </c:pt>
                <c:pt idx="145">
                  <c:v>708.01</c:v>
                </c:pt>
                <c:pt idx="146">
                  <c:v>741.95</c:v>
                </c:pt>
                <c:pt idx="147">
                  <c:v>721.12</c:v>
                </c:pt>
                <c:pt idx="148">
                  <c:v>723.46</c:v>
                </c:pt>
                <c:pt idx="149">
                  <c:v>729.31</c:v>
                </c:pt>
                <c:pt idx="150">
                  <c:v>709.65</c:v>
                </c:pt>
                <c:pt idx="151">
                  <c:v>743.35</c:v>
                </c:pt>
                <c:pt idx="152">
                  <c:v>721.35</c:v>
                </c:pt>
                <c:pt idx="153">
                  <c:v>715.03</c:v>
                </c:pt>
                <c:pt idx="154">
                  <c:v>712.46</c:v>
                </c:pt>
                <c:pt idx="155">
                  <c:v>712.93</c:v>
                </c:pt>
                <c:pt idx="156">
                  <c:v>725.57</c:v>
                </c:pt>
                <c:pt idx="157">
                  <c:v>735.4</c:v>
                </c:pt>
                <c:pt idx="158">
                  <c:v>712.23</c:v>
                </c:pt>
                <c:pt idx="159">
                  <c:v>747.1</c:v>
                </c:pt>
                <c:pt idx="160">
                  <c:v>734.46</c:v>
                </c:pt>
                <c:pt idx="161">
                  <c:v>718.78</c:v>
                </c:pt>
                <c:pt idx="162">
                  <c:v>733.76</c:v>
                </c:pt>
                <c:pt idx="163">
                  <c:v>716.44</c:v>
                </c:pt>
                <c:pt idx="164">
                  <c:v>723.46</c:v>
                </c:pt>
                <c:pt idx="165">
                  <c:v>730.95</c:v>
                </c:pt>
                <c:pt idx="166">
                  <c:v>719.48</c:v>
                </c:pt>
                <c:pt idx="167">
                  <c:v>744.29</c:v>
                </c:pt>
                <c:pt idx="168">
                  <c:v>759.74</c:v>
                </c:pt>
                <c:pt idx="169">
                  <c:v>716.91</c:v>
                </c:pt>
                <c:pt idx="170">
                  <c:v>714.8</c:v>
                </c:pt>
                <c:pt idx="171">
                  <c:v>734.93</c:v>
                </c:pt>
                <c:pt idx="172">
                  <c:v>723.23</c:v>
                </c:pt>
                <c:pt idx="173">
                  <c:v>743.59</c:v>
                </c:pt>
                <c:pt idx="174">
                  <c:v>716.44</c:v>
                </c:pt>
                <c:pt idx="175">
                  <c:v>736.57</c:v>
                </c:pt>
                <c:pt idx="176">
                  <c:v>722.99</c:v>
                </c:pt>
                <c:pt idx="177">
                  <c:v>720.88</c:v>
                </c:pt>
                <c:pt idx="178">
                  <c:v>735.86</c:v>
                </c:pt>
                <c:pt idx="179">
                  <c:v>730.01</c:v>
                </c:pt>
                <c:pt idx="180">
                  <c:v>717.61</c:v>
                </c:pt>
                <c:pt idx="181">
                  <c:v>748.74</c:v>
                </c:pt>
                <c:pt idx="182">
                  <c:v>730.95</c:v>
                </c:pt>
                <c:pt idx="183">
                  <c:v>739.84</c:v>
                </c:pt>
                <c:pt idx="184">
                  <c:v>725.57</c:v>
                </c:pt>
                <c:pt idx="185">
                  <c:v>731.42</c:v>
                </c:pt>
                <c:pt idx="186">
                  <c:v>736.33</c:v>
                </c:pt>
                <c:pt idx="187">
                  <c:v>736.33</c:v>
                </c:pt>
                <c:pt idx="188">
                  <c:v>729.54</c:v>
                </c:pt>
                <c:pt idx="189">
                  <c:v>740.55</c:v>
                </c:pt>
                <c:pt idx="190">
                  <c:v>740.31</c:v>
                </c:pt>
                <c:pt idx="191">
                  <c:v>729.31</c:v>
                </c:pt>
                <c:pt idx="192">
                  <c:v>729.54</c:v>
                </c:pt>
                <c:pt idx="193">
                  <c:v>732.82</c:v>
                </c:pt>
                <c:pt idx="194">
                  <c:v>744.99</c:v>
                </c:pt>
                <c:pt idx="195">
                  <c:v>730.48</c:v>
                </c:pt>
                <c:pt idx="196">
                  <c:v>733.06</c:v>
                </c:pt>
                <c:pt idx="197">
                  <c:v>726.97</c:v>
                </c:pt>
                <c:pt idx="198">
                  <c:v>727.2</c:v>
                </c:pt>
                <c:pt idx="199">
                  <c:v>738.2</c:v>
                </c:pt>
                <c:pt idx="200">
                  <c:v>740.55</c:v>
                </c:pt>
                <c:pt idx="201">
                  <c:v>729.78</c:v>
                </c:pt>
                <c:pt idx="202">
                  <c:v>724.16</c:v>
                </c:pt>
                <c:pt idx="203">
                  <c:v>715.97</c:v>
                </c:pt>
                <c:pt idx="204">
                  <c:v>730.25</c:v>
                </c:pt>
                <c:pt idx="205">
                  <c:v>730.95</c:v>
                </c:pt>
                <c:pt idx="206">
                  <c:v>734.93</c:v>
                </c:pt>
                <c:pt idx="207">
                  <c:v>748.04</c:v>
                </c:pt>
                <c:pt idx="208">
                  <c:v>736.1</c:v>
                </c:pt>
                <c:pt idx="209">
                  <c:v>728.84</c:v>
                </c:pt>
                <c:pt idx="210">
                  <c:v>747.57</c:v>
                </c:pt>
                <c:pt idx="211">
                  <c:v>747.57</c:v>
                </c:pt>
                <c:pt idx="212">
                  <c:v>703.8</c:v>
                </c:pt>
                <c:pt idx="213">
                  <c:v>735.4</c:v>
                </c:pt>
                <c:pt idx="214">
                  <c:v>744.76</c:v>
                </c:pt>
                <c:pt idx="215">
                  <c:v>740.31</c:v>
                </c:pt>
                <c:pt idx="216">
                  <c:v>752.48</c:v>
                </c:pt>
                <c:pt idx="217">
                  <c:v>745.23</c:v>
                </c:pt>
                <c:pt idx="218">
                  <c:v>747.33</c:v>
                </c:pt>
                <c:pt idx="219">
                  <c:v>752.25</c:v>
                </c:pt>
                <c:pt idx="220">
                  <c:v>717.84</c:v>
                </c:pt>
                <c:pt idx="221">
                  <c:v>726.5</c:v>
                </c:pt>
                <c:pt idx="222">
                  <c:v>720.42</c:v>
                </c:pt>
                <c:pt idx="223">
                  <c:v>733.29</c:v>
                </c:pt>
                <c:pt idx="224">
                  <c:v>741.01</c:v>
                </c:pt>
                <c:pt idx="225">
                  <c:v>738.67</c:v>
                </c:pt>
                <c:pt idx="226">
                  <c:v>741.01</c:v>
                </c:pt>
                <c:pt idx="227">
                  <c:v>725.33</c:v>
                </c:pt>
                <c:pt idx="228">
                  <c:v>727.2</c:v>
                </c:pt>
                <c:pt idx="229">
                  <c:v>745.46</c:v>
                </c:pt>
                <c:pt idx="230">
                  <c:v>736.57</c:v>
                </c:pt>
                <c:pt idx="231">
                  <c:v>745.23</c:v>
                </c:pt>
                <c:pt idx="232">
                  <c:v>729.31</c:v>
                </c:pt>
                <c:pt idx="233">
                  <c:v>724.4</c:v>
                </c:pt>
                <c:pt idx="234">
                  <c:v>730.01</c:v>
                </c:pt>
                <c:pt idx="235">
                  <c:v>721.35</c:v>
                </c:pt>
                <c:pt idx="236">
                  <c:v>762.55</c:v>
                </c:pt>
                <c:pt idx="237">
                  <c:v>735.4</c:v>
                </c:pt>
                <c:pt idx="238">
                  <c:v>719.48</c:v>
                </c:pt>
                <c:pt idx="239">
                  <c:v>724.63</c:v>
                </c:pt>
                <c:pt idx="240">
                  <c:v>724.4</c:v>
                </c:pt>
                <c:pt idx="241">
                  <c:v>729.78</c:v>
                </c:pt>
                <c:pt idx="242">
                  <c:v>748.97</c:v>
                </c:pt>
                <c:pt idx="243">
                  <c:v>749.91</c:v>
                </c:pt>
                <c:pt idx="244">
                  <c:v>756.23</c:v>
                </c:pt>
                <c:pt idx="245">
                  <c:v>753.18</c:v>
                </c:pt>
                <c:pt idx="246">
                  <c:v>727.44</c:v>
                </c:pt>
                <c:pt idx="247">
                  <c:v>742.42</c:v>
                </c:pt>
                <c:pt idx="248">
                  <c:v>722.99</c:v>
                </c:pt>
                <c:pt idx="249">
                  <c:v>738.2</c:v>
                </c:pt>
                <c:pt idx="250">
                  <c:v>738.2</c:v>
                </c:pt>
                <c:pt idx="251">
                  <c:v>738.44</c:v>
                </c:pt>
                <c:pt idx="252">
                  <c:v>760.44</c:v>
                </c:pt>
                <c:pt idx="253">
                  <c:v>746.16</c:v>
                </c:pt>
                <c:pt idx="254">
                  <c:v>737.03</c:v>
                </c:pt>
                <c:pt idx="255">
                  <c:v>737.97</c:v>
                </c:pt>
                <c:pt idx="256">
                  <c:v>743.82</c:v>
                </c:pt>
                <c:pt idx="257">
                  <c:v>736.57</c:v>
                </c:pt>
                <c:pt idx="258">
                  <c:v>739.38</c:v>
                </c:pt>
                <c:pt idx="259">
                  <c:v>765.82</c:v>
                </c:pt>
                <c:pt idx="260">
                  <c:v>744.06</c:v>
                </c:pt>
                <c:pt idx="261">
                  <c:v>738.67</c:v>
                </c:pt>
                <c:pt idx="262">
                  <c:v>759.27</c:v>
                </c:pt>
                <c:pt idx="263">
                  <c:v>744.52</c:v>
                </c:pt>
                <c:pt idx="264">
                  <c:v>743.59</c:v>
                </c:pt>
                <c:pt idx="265">
                  <c:v>732.35</c:v>
                </c:pt>
                <c:pt idx="266">
                  <c:v>739.38</c:v>
                </c:pt>
                <c:pt idx="267">
                  <c:v>732.12</c:v>
                </c:pt>
                <c:pt idx="268">
                  <c:v>745.23</c:v>
                </c:pt>
                <c:pt idx="269">
                  <c:v>746.4</c:v>
                </c:pt>
                <c:pt idx="270">
                  <c:v>743.59</c:v>
                </c:pt>
                <c:pt idx="271">
                  <c:v>754.12</c:v>
                </c:pt>
                <c:pt idx="272">
                  <c:v>729.78</c:v>
                </c:pt>
                <c:pt idx="273">
                  <c:v>749.67</c:v>
                </c:pt>
                <c:pt idx="274">
                  <c:v>738.2</c:v>
                </c:pt>
                <c:pt idx="275">
                  <c:v>752.25</c:v>
                </c:pt>
                <c:pt idx="276">
                  <c:v>728.14</c:v>
                </c:pt>
                <c:pt idx="277">
                  <c:v>727.91</c:v>
                </c:pt>
                <c:pt idx="278">
                  <c:v>721.12</c:v>
                </c:pt>
                <c:pt idx="279">
                  <c:v>770.97</c:v>
                </c:pt>
                <c:pt idx="280">
                  <c:v>753.18</c:v>
                </c:pt>
                <c:pt idx="281">
                  <c:v>743.82</c:v>
                </c:pt>
                <c:pt idx="282">
                  <c:v>737.97</c:v>
                </c:pt>
                <c:pt idx="283">
                  <c:v>736.57</c:v>
                </c:pt>
                <c:pt idx="284">
                  <c:v>739.38</c:v>
                </c:pt>
                <c:pt idx="285">
                  <c:v>737.97</c:v>
                </c:pt>
                <c:pt idx="286">
                  <c:v>754.35</c:v>
                </c:pt>
                <c:pt idx="287">
                  <c:v>740.31</c:v>
                </c:pt>
                <c:pt idx="288">
                  <c:v>730.25</c:v>
                </c:pt>
                <c:pt idx="289">
                  <c:v>736.57</c:v>
                </c:pt>
                <c:pt idx="290">
                  <c:v>735.4</c:v>
                </c:pt>
                <c:pt idx="291">
                  <c:v>737.5</c:v>
                </c:pt>
                <c:pt idx="292">
                  <c:v>737.03</c:v>
                </c:pt>
                <c:pt idx="293">
                  <c:v>745.46</c:v>
                </c:pt>
                <c:pt idx="294">
                  <c:v>731.65</c:v>
                </c:pt>
                <c:pt idx="295">
                  <c:v>735.86</c:v>
                </c:pt>
                <c:pt idx="296">
                  <c:v>729.78</c:v>
                </c:pt>
                <c:pt idx="297">
                  <c:v>719.71</c:v>
                </c:pt>
                <c:pt idx="298">
                  <c:v>740.55</c:v>
                </c:pt>
                <c:pt idx="299">
                  <c:v>737.27</c:v>
                </c:pt>
                <c:pt idx="300">
                  <c:v>747.57</c:v>
                </c:pt>
                <c:pt idx="301">
                  <c:v>737.97</c:v>
                </c:pt>
                <c:pt idx="302">
                  <c:v>742.65</c:v>
                </c:pt>
                <c:pt idx="303">
                  <c:v>735.63</c:v>
                </c:pt>
                <c:pt idx="304">
                  <c:v>729.78</c:v>
                </c:pt>
                <c:pt idx="305">
                  <c:v>724.63</c:v>
                </c:pt>
                <c:pt idx="306">
                  <c:v>754.59</c:v>
                </c:pt>
                <c:pt idx="307">
                  <c:v>748.5</c:v>
                </c:pt>
                <c:pt idx="308">
                  <c:v>740.08</c:v>
                </c:pt>
                <c:pt idx="309">
                  <c:v>729.54</c:v>
                </c:pt>
                <c:pt idx="310">
                  <c:v>743.82</c:v>
                </c:pt>
                <c:pt idx="311">
                  <c:v>752.95</c:v>
                </c:pt>
                <c:pt idx="312">
                  <c:v>755.76</c:v>
                </c:pt>
                <c:pt idx="313">
                  <c:v>753.89</c:v>
                </c:pt>
                <c:pt idx="314">
                  <c:v>754.59</c:v>
                </c:pt>
                <c:pt idx="315">
                  <c:v>740.78</c:v>
                </c:pt>
                <c:pt idx="316">
                  <c:v>730.48</c:v>
                </c:pt>
                <c:pt idx="317">
                  <c:v>750.14</c:v>
                </c:pt>
                <c:pt idx="318">
                  <c:v>727.91</c:v>
                </c:pt>
                <c:pt idx="319">
                  <c:v>747.33</c:v>
                </c:pt>
                <c:pt idx="320">
                  <c:v>748.97</c:v>
                </c:pt>
                <c:pt idx="321">
                  <c:v>751.78</c:v>
                </c:pt>
                <c:pt idx="322">
                  <c:v>729.08</c:v>
                </c:pt>
                <c:pt idx="323">
                  <c:v>744.06</c:v>
                </c:pt>
                <c:pt idx="324">
                  <c:v>749.44</c:v>
                </c:pt>
                <c:pt idx="325">
                  <c:v>739.61</c:v>
                </c:pt>
                <c:pt idx="326">
                  <c:v>736.1</c:v>
                </c:pt>
                <c:pt idx="327">
                  <c:v>745.93</c:v>
                </c:pt>
                <c:pt idx="328">
                  <c:v>739.61</c:v>
                </c:pt>
                <c:pt idx="329">
                  <c:v>737.97</c:v>
                </c:pt>
                <c:pt idx="330">
                  <c:v>755.99</c:v>
                </c:pt>
                <c:pt idx="331">
                  <c:v>755.52</c:v>
                </c:pt>
                <c:pt idx="332">
                  <c:v>746.86</c:v>
                </c:pt>
                <c:pt idx="333">
                  <c:v>745.69</c:v>
                </c:pt>
                <c:pt idx="334">
                  <c:v>734.23</c:v>
                </c:pt>
                <c:pt idx="335">
                  <c:v>736.57</c:v>
                </c:pt>
                <c:pt idx="336">
                  <c:v>762.08</c:v>
                </c:pt>
                <c:pt idx="337">
                  <c:v>736.8</c:v>
                </c:pt>
                <c:pt idx="338">
                  <c:v>727.67</c:v>
                </c:pt>
                <c:pt idx="339">
                  <c:v>735.16</c:v>
                </c:pt>
                <c:pt idx="340">
                  <c:v>736.57</c:v>
                </c:pt>
                <c:pt idx="341">
                  <c:v>743.82</c:v>
                </c:pt>
                <c:pt idx="342">
                  <c:v>739.14</c:v>
                </c:pt>
                <c:pt idx="343">
                  <c:v>769.1</c:v>
                </c:pt>
                <c:pt idx="344">
                  <c:v>716.2</c:v>
                </c:pt>
                <c:pt idx="345">
                  <c:v>738.91</c:v>
                </c:pt>
                <c:pt idx="346">
                  <c:v>769.33</c:v>
                </c:pt>
                <c:pt idx="347">
                  <c:v>761.14</c:v>
                </c:pt>
                <c:pt idx="348">
                  <c:v>752.48</c:v>
                </c:pt>
                <c:pt idx="349">
                  <c:v>758.57</c:v>
                </c:pt>
                <c:pt idx="350">
                  <c:v>760.67</c:v>
                </c:pt>
                <c:pt idx="351">
                  <c:v>778.7</c:v>
                </c:pt>
                <c:pt idx="352">
                  <c:v>818.72</c:v>
                </c:pt>
                <c:pt idx="353">
                  <c:v>860.61</c:v>
                </c:pt>
                <c:pt idx="354">
                  <c:v>929.19</c:v>
                </c:pt>
                <c:pt idx="355">
                  <c:v>914.21</c:v>
                </c:pt>
                <c:pt idx="356">
                  <c:v>865.76</c:v>
                </c:pt>
                <c:pt idx="357">
                  <c:v>828.78</c:v>
                </c:pt>
                <c:pt idx="358">
                  <c:v>777.99</c:v>
                </c:pt>
                <c:pt idx="359">
                  <c:v>761.84</c:v>
                </c:pt>
                <c:pt idx="360">
                  <c:v>745.46</c:v>
                </c:pt>
                <c:pt idx="361">
                  <c:v>756.46</c:v>
                </c:pt>
                <c:pt idx="362">
                  <c:v>737.27</c:v>
                </c:pt>
                <c:pt idx="363">
                  <c:v>773.78</c:v>
                </c:pt>
                <c:pt idx="364">
                  <c:v>759.04</c:v>
                </c:pt>
                <c:pt idx="365">
                  <c:v>737.74</c:v>
                </c:pt>
                <c:pt idx="366">
                  <c:v>774.02</c:v>
                </c:pt>
                <c:pt idx="367">
                  <c:v>745.46</c:v>
                </c:pt>
                <c:pt idx="368">
                  <c:v>739.61</c:v>
                </c:pt>
                <c:pt idx="369">
                  <c:v>741.01</c:v>
                </c:pt>
                <c:pt idx="370">
                  <c:v>732.35</c:v>
                </c:pt>
                <c:pt idx="371">
                  <c:v>734.46</c:v>
                </c:pt>
                <c:pt idx="372">
                  <c:v>727.2</c:v>
                </c:pt>
                <c:pt idx="373">
                  <c:v>754.59</c:v>
                </c:pt>
                <c:pt idx="374">
                  <c:v>748.27</c:v>
                </c:pt>
                <c:pt idx="375">
                  <c:v>738.2</c:v>
                </c:pt>
                <c:pt idx="376">
                  <c:v>730.25</c:v>
                </c:pt>
                <c:pt idx="377">
                  <c:v>749.91</c:v>
                </c:pt>
                <c:pt idx="378">
                  <c:v>738.67</c:v>
                </c:pt>
                <c:pt idx="379">
                  <c:v>748.27</c:v>
                </c:pt>
                <c:pt idx="380">
                  <c:v>774.72</c:v>
                </c:pt>
                <c:pt idx="381">
                  <c:v>770.97</c:v>
                </c:pt>
                <c:pt idx="382">
                  <c:v>755.76</c:v>
                </c:pt>
                <c:pt idx="383">
                  <c:v>738.67</c:v>
                </c:pt>
                <c:pt idx="384">
                  <c:v>745.69</c:v>
                </c:pt>
                <c:pt idx="385">
                  <c:v>758.57</c:v>
                </c:pt>
                <c:pt idx="386">
                  <c:v>747.57</c:v>
                </c:pt>
                <c:pt idx="387">
                  <c:v>762.08</c:v>
                </c:pt>
                <c:pt idx="388">
                  <c:v>773.78</c:v>
                </c:pt>
                <c:pt idx="389">
                  <c:v>740.55</c:v>
                </c:pt>
                <c:pt idx="390">
                  <c:v>750.61</c:v>
                </c:pt>
                <c:pt idx="391">
                  <c:v>752.48</c:v>
                </c:pt>
                <c:pt idx="392">
                  <c:v>772.61</c:v>
                </c:pt>
                <c:pt idx="393">
                  <c:v>744.99</c:v>
                </c:pt>
                <c:pt idx="394">
                  <c:v>771.67</c:v>
                </c:pt>
                <c:pt idx="395">
                  <c:v>748.04</c:v>
                </c:pt>
                <c:pt idx="396">
                  <c:v>729.54</c:v>
                </c:pt>
                <c:pt idx="397">
                  <c:v>746.63</c:v>
                </c:pt>
                <c:pt idx="398">
                  <c:v>759.04</c:v>
                </c:pt>
                <c:pt idx="399">
                  <c:v>765.59</c:v>
                </c:pt>
                <c:pt idx="400">
                  <c:v>763.01</c:v>
                </c:pt>
                <c:pt idx="401">
                  <c:v>752.01</c:v>
                </c:pt>
                <c:pt idx="402">
                  <c:v>750.61</c:v>
                </c:pt>
                <c:pt idx="403">
                  <c:v>744.76</c:v>
                </c:pt>
                <c:pt idx="404">
                  <c:v>758.8</c:v>
                </c:pt>
                <c:pt idx="405">
                  <c:v>762.31</c:v>
                </c:pt>
                <c:pt idx="406">
                  <c:v>765.36</c:v>
                </c:pt>
                <c:pt idx="407">
                  <c:v>774.95</c:v>
                </c:pt>
                <c:pt idx="408">
                  <c:v>756.46</c:v>
                </c:pt>
                <c:pt idx="409">
                  <c:v>744.52</c:v>
                </c:pt>
                <c:pt idx="410">
                  <c:v>772.38</c:v>
                </c:pt>
                <c:pt idx="411">
                  <c:v>786.65</c:v>
                </c:pt>
                <c:pt idx="412">
                  <c:v>794.14</c:v>
                </c:pt>
                <c:pt idx="413">
                  <c:v>793.21</c:v>
                </c:pt>
                <c:pt idx="414">
                  <c:v>785.02</c:v>
                </c:pt>
                <c:pt idx="415">
                  <c:v>748.74</c:v>
                </c:pt>
                <c:pt idx="416">
                  <c:v>754.12</c:v>
                </c:pt>
                <c:pt idx="417">
                  <c:v>756.7</c:v>
                </c:pt>
                <c:pt idx="418">
                  <c:v>760.67</c:v>
                </c:pt>
                <c:pt idx="419">
                  <c:v>760.21</c:v>
                </c:pt>
                <c:pt idx="420">
                  <c:v>754.35</c:v>
                </c:pt>
                <c:pt idx="421">
                  <c:v>770.97</c:v>
                </c:pt>
                <c:pt idx="422">
                  <c:v>751.31</c:v>
                </c:pt>
                <c:pt idx="423">
                  <c:v>749.91</c:v>
                </c:pt>
                <c:pt idx="424">
                  <c:v>762.31</c:v>
                </c:pt>
                <c:pt idx="425">
                  <c:v>752.48</c:v>
                </c:pt>
                <c:pt idx="426">
                  <c:v>745.23</c:v>
                </c:pt>
                <c:pt idx="427">
                  <c:v>776.59</c:v>
                </c:pt>
                <c:pt idx="428">
                  <c:v>765.82</c:v>
                </c:pt>
                <c:pt idx="429">
                  <c:v>762.55</c:v>
                </c:pt>
                <c:pt idx="430">
                  <c:v>763.01</c:v>
                </c:pt>
                <c:pt idx="431">
                  <c:v>756.23</c:v>
                </c:pt>
                <c:pt idx="432">
                  <c:v>748.5</c:v>
                </c:pt>
                <c:pt idx="433">
                  <c:v>774.02</c:v>
                </c:pt>
                <c:pt idx="434">
                  <c:v>757.87</c:v>
                </c:pt>
                <c:pt idx="435">
                  <c:v>761.38</c:v>
                </c:pt>
                <c:pt idx="436">
                  <c:v>748.27</c:v>
                </c:pt>
                <c:pt idx="437">
                  <c:v>760.91</c:v>
                </c:pt>
                <c:pt idx="438">
                  <c:v>744.29</c:v>
                </c:pt>
                <c:pt idx="439">
                  <c:v>782.91</c:v>
                </c:pt>
                <c:pt idx="440">
                  <c:v>747.33</c:v>
                </c:pt>
                <c:pt idx="441">
                  <c:v>770.74</c:v>
                </c:pt>
                <c:pt idx="442">
                  <c:v>746.63</c:v>
                </c:pt>
                <c:pt idx="443">
                  <c:v>775.42</c:v>
                </c:pt>
                <c:pt idx="444">
                  <c:v>772.61</c:v>
                </c:pt>
                <c:pt idx="445">
                  <c:v>765.12</c:v>
                </c:pt>
                <c:pt idx="446">
                  <c:v>770.27</c:v>
                </c:pt>
                <c:pt idx="447">
                  <c:v>756.23</c:v>
                </c:pt>
                <c:pt idx="448">
                  <c:v>752.72</c:v>
                </c:pt>
                <c:pt idx="449">
                  <c:v>753.89</c:v>
                </c:pt>
                <c:pt idx="450">
                  <c:v>761.84</c:v>
                </c:pt>
                <c:pt idx="451">
                  <c:v>763.25</c:v>
                </c:pt>
                <c:pt idx="452">
                  <c:v>755.99</c:v>
                </c:pt>
                <c:pt idx="453">
                  <c:v>730.72</c:v>
                </c:pt>
                <c:pt idx="454">
                  <c:v>751.08</c:v>
                </c:pt>
                <c:pt idx="455">
                  <c:v>723.93</c:v>
                </c:pt>
                <c:pt idx="456">
                  <c:v>752.95</c:v>
                </c:pt>
                <c:pt idx="457">
                  <c:v>741.95</c:v>
                </c:pt>
                <c:pt idx="458">
                  <c:v>754.82</c:v>
                </c:pt>
                <c:pt idx="459">
                  <c:v>749.21</c:v>
                </c:pt>
                <c:pt idx="460">
                  <c:v>744.76</c:v>
                </c:pt>
                <c:pt idx="461">
                  <c:v>767.93</c:v>
                </c:pt>
                <c:pt idx="462">
                  <c:v>753.65</c:v>
                </c:pt>
                <c:pt idx="463">
                  <c:v>759.74</c:v>
                </c:pt>
                <c:pt idx="464">
                  <c:v>756.7</c:v>
                </c:pt>
                <c:pt idx="465">
                  <c:v>770.04</c:v>
                </c:pt>
                <c:pt idx="466">
                  <c:v>766.53</c:v>
                </c:pt>
                <c:pt idx="467">
                  <c:v>764.42</c:v>
                </c:pt>
                <c:pt idx="468">
                  <c:v>774.48</c:v>
                </c:pt>
                <c:pt idx="469">
                  <c:v>765.12</c:v>
                </c:pt>
                <c:pt idx="470">
                  <c:v>764.42</c:v>
                </c:pt>
                <c:pt idx="471">
                  <c:v>772.14</c:v>
                </c:pt>
                <c:pt idx="472">
                  <c:v>727.44</c:v>
                </c:pt>
                <c:pt idx="473">
                  <c:v>749.67</c:v>
                </c:pt>
                <c:pt idx="474">
                  <c:v>781.74</c:v>
                </c:pt>
                <c:pt idx="475">
                  <c:v>759.97</c:v>
                </c:pt>
                <c:pt idx="476">
                  <c:v>761.14</c:v>
                </c:pt>
                <c:pt idx="477">
                  <c:v>760.44</c:v>
                </c:pt>
                <c:pt idx="478">
                  <c:v>774.02</c:v>
                </c:pt>
                <c:pt idx="479">
                  <c:v>765.12</c:v>
                </c:pt>
                <c:pt idx="480">
                  <c:v>742.89</c:v>
                </c:pt>
                <c:pt idx="481">
                  <c:v>756.93</c:v>
                </c:pt>
                <c:pt idx="482">
                  <c:v>764.65</c:v>
                </c:pt>
                <c:pt idx="483">
                  <c:v>772.61</c:v>
                </c:pt>
                <c:pt idx="484">
                  <c:v>796.48</c:v>
                </c:pt>
                <c:pt idx="485">
                  <c:v>788.06</c:v>
                </c:pt>
                <c:pt idx="486">
                  <c:v>773.31</c:v>
                </c:pt>
                <c:pt idx="487">
                  <c:v>790.87</c:v>
                </c:pt>
                <c:pt idx="488">
                  <c:v>786.89</c:v>
                </c:pt>
                <c:pt idx="489">
                  <c:v>769.1</c:v>
                </c:pt>
                <c:pt idx="490">
                  <c:v>759.04</c:v>
                </c:pt>
                <c:pt idx="491">
                  <c:v>791.57</c:v>
                </c:pt>
                <c:pt idx="492">
                  <c:v>872.32</c:v>
                </c:pt>
                <c:pt idx="493">
                  <c:v>1157.6300000000001</c:v>
                </c:pt>
                <c:pt idx="494">
                  <c:v>1790.98</c:v>
                </c:pt>
                <c:pt idx="495">
                  <c:v>2358.56</c:v>
                </c:pt>
                <c:pt idx="496">
                  <c:v>2454.0500000000002</c:v>
                </c:pt>
                <c:pt idx="497">
                  <c:v>2099.9299999999998</c:v>
                </c:pt>
                <c:pt idx="498">
                  <c:v>1597.88</c:v>
                </c:pt>
                <c:pt idx="499">
                  <c:v>1248.9100000000001</c:v>
                </c:pt>
                <c:pt idx="500">
                  <c:v>1018.13</c:v>
                </c:pt>
                <c:pt idx="501">
                  <c:v>878.87</c:v>
                </c:pt>
                <c:pt idx="502">
                  <c:v>843.3</c:v>
                </c:pt>
                <c:pt idx="503">
                  <c:v>798.36</c:v>
                </c:pt>
                <c:pt idx="504">
                  <c:v>786.19</c:v>
                </c:pt>
                <c:pt idx="505">
                  <c:v>803.51</c:v>
                </c:pt>
                <c:pt idx="506">
                  <c:v>807.95</c:v>
                </c:pt>
                <c:pt idx="507">
                  <c:v>768.63</c:v>
                </c:pt>
                <c:pt idx="508">
                  <c:v>786.89</c:v>
                </c:pt>
                <c:pt idx="509">
                  <c:v>783.61</c:v>
                </c:pt>
                <c:pt idx="510">
                  <c:v>776.36</c:v>
                </c:pt>
                <c:pt idx="511">
                  <c:v>778.46</c:v>
                </c:pt>
                <c:pt idx="512">
                  <c:v>789.23</c:v>
                </c:pt>
                <c:pt idx="513">
                  <c:v>785.48</c:v>
                </c:pt>
                <c:pt idx="514">
                  <c:v>752.95</c:v>
                </c:pt>
                <c:pt idx="515">
                  <c:v>803.97</c:v>
                </c:pt>
                <c:pt idx="516">
                  <c:v>782.44</c:v>
                </c:pt>
                <c:pt idx="517">
                  <c:v>781.97</c:v>
                </c:pt>
                <c:pt idx="518">
                  <c:v>778.93</c:v>
                </c:pt>
                <c:pt idx="519">
                  <c:v>774.95</c:v>
                </c:pt>
                <c:pt idx="520">
                  <c:v>783.14</c:v>
                </c:pt>
                <c:pt idx="521">
                  <c:v>793.91</c:v>
                </c:pt>
                <c:pt idx="522">
                  <c:v>782.68</c:v>
                </c:pt>
                <c:pt idx="523">
                  <c:v>778.46</c:v>
                </c:pt>
                <c:pt idx="524">
                  <c:v>787.36</c:v>
                </c:pt>
                <c:pt idx="525">
                  <c:v>775.42</c:v>
                </c:pt>
                <c:pt idx="526">
                  <c:v>794.61</c:v>
                </c:pt>
                <c:pt idx="527">
                  <c:v>780.1</c:v>
                </c:pt>
                <c:pt idx="528">
                  <c:v>788.76</c:v>
                </c:pt>
                <c:pt idx="529">
                  <c:v>763.25</c:v>
                </c:pt>
                <c:pt idx="530">
                  <c:v>792.04</c:v>
                </c:pt>
                <c:pt idx="531">
                  <c:v>812.87</c:v>
                </c:pt>
                <c:pt idx="532">
                  <c:v>784.78</c:v>
                </c:pt>
                <c:pt idx="533">
                  <c:v>809.83</c:v>
                </c:pt>
                <c:pt idx="534">
                  <c:v>825.04</c:v>
                </c:pt>
                <c:pt idx="535">
                  <c:v>816.38</c:v>
                </c:pt>
                <c:pt idx="536">
                  <c:v>835.81</c:v>
                </c:pt>
                <c:pt idx="537">
                  <c:v>843.06</c:v>
                </c:pt>
                <c:pt idx="538">
                  <c:v>848.68</c:v>
                </c:pt>
                <c:pt idx="539">
                  <c:v>807.25</c:v>
                </c:pt>
                <c:pt idx="540">
                  <c:v>807.02</c:v>
                </c:pt>
                <c:pt idx="541">
                  <c:v>790.16</c:v>
                </c:pt>
                <c:pt idx="542">
                  <c:v>798.59</c:v>
                </c:pt>
                <c:pt idx="543">
                  <c:v>810.76</c:v>
                </c:pt>
                <c:pt idx="544">
                  <c:v>801.4</c:v>
                </c:pt>
                <c:pt idx="545">
                  <c:v>816.61</c:v>
                </c:pt>
                <c:pt idx="546">
                  <c:v>811</c:v>
                </c:pt>
                <c:pt idx="547">
                  <c:v>797.42</c:v>
                </c:pt>
                <c:pt idx="548">
                  <c:v>800.46</c:v>
                </c:pt>
                <c:pt idx="549">
                  <c:v>818.02</c:v>
                </c:pt>
                <c:pt idx="550">
                  <c:v>794.38</c:v>
                </c:pt>
                <c:pt idx="551">
                  <c:v>773.55</c:v>
                </c:pt>
                <c:pt idx="552">
                  <c:v>792.27</c:v>
                </c:pt>
                <c:pt idx="553">
                  <c:v>806.55</c:v>
                </c:pt>
                <c:pt idx="554">
                  <c:v>798.59</c:v>
                </c:pt>
                <c:pt idx="555">
                  <c:v>793.21</c:v>
                </c:pt>
                <c:pt idx="556">
                  <c:v>796.72</c:v>
                </c:pt>
                <c:pt idx="557">
                  <c:v>800.93</c:v>
                </c:pt>
                <c:pt idx="558">
                  <c:v>786.42</c:v>
                </c:pt>
                <c:pt idx="559">
                  <c:v>765.59</c:v>
                </c:pt>
                <c:pt idx="560">
                  <c:v>780.33</c:v>
                </c:pt>
                <c:pt idx="561">
                  <c:v>774.95</c:v>
                </c:pt>
                <c:pt idx="562">
                  <c:v>820.59</c:v>
                </c:pt>
                <c:pt idx="563">
                  <c:v>800</c:v>
                </c:pt>
                <c:pt idx="564">
                  <c:v>830.19</c:v>
                </c:pt>
                <c:pt idx="565">
                  <c:v>822</c:v>
                </c:pt>
                <c:pt idx="566">
                  <c:v>806.55</c:v>
                </c:pt>
                <c:pt idx="567">
                  <c:v>778.46</c:v>
                </c:pt>
                <c:pt idx="568">
                  <c:v>770.04</c:v>
                </c:pt>
                <c:pt idx="569">
                  <c:v>786.19</c:v>
                </c:pt>
                <c:pt idx="570">
                  <c:v>778.93</c:v>
                </c:pt>
                <c:pt idx="571">
                  <c:v>783.14</c:v>
                </c:pt>
                <c:pt idx="572">
                  <c:v>786.42</c:v>
                </c:pt>
                <c:pt idx="573">
                  <c:v>774.48</c:v>
                </c:pt>
                <c:pt idx="574">
                  <c:v>796.48</c:v>
                </c:pt>
                <c:pt idx="575">
                  <c:v>780.1</c:v>
                </c:pt>
                <c:pt idx="576">
                  <c:v>788.53</c:v>
                </c:pt>
                <c:pt idx="577">
                  <c:v>776.82</c:v>
                </c:pt>
                <c:pt idx="578">
                  <c:v>795.78</c:v>
                </c:pt>
                <c:pt idx="579">
                  <c:v>776.12</c:v>
                </c:pt>
                <c:pt idx="580">
                  <c:v>797.65</c:v>
                </c:pt>
                <c:pt idx="581">
                  <c:v>774.25</c:v>
                </c:pt>
                <c:pt idx="582">
                  <c:v>794.85</c:v>
                </c:pt>
                <c:pt idx="583">
                  <c:v>797.89</c:v>
                </c:pt>
                <c:pt idx="584">
                  <c:v>789.7</c:v>
                </c:pt>
                <c:pt idx="585">
                  <c:v>803.04</c:v>
                </c:pt>
                <c:pt idx="586">
                  <c:v>786.42</c:v>
                </c:pt>
                <c:pt idx="587">
                  <c:v>802.8</c:v>
                </c:pt>
                <c:pt idx="588">
                  <c:v>810.29</c:v>
                </c:pt>
                <c:pt idx="589">
                  <c:v>813.8</c:v>
                </c:pt>
                <c:pt idx="590">
                  <c:v>801.63</c:v>
                </c:pt>
                <c:pt idx="591">
                  <c:v>793.44</c:v>
                </c:pt>
                <c:pt idx="592">
                  <c:v>824.57</c:v>
                </c:pt>
                <c:pt idx="593">
                  <c:v>811.7</c:v>
                </c:pt>
                <c:pt idx="594">
                  <c:v>808.66</c:v>
                </c:pt>
                <c:pt idx="595">
                  <c:v>819.66</c:v>
                </c:pt>
                <c:pt idx="596">
                  <c:v>825.98</c:v>
                </c:pt>
                <c:pt idx="597">
                  <c:v>807.02</c:v>
                </c:pt>
                <c:pt idx="598">
                  <c:v>829.95</c:v>
                </c:pt>
                <c:pt idx="599">
                  <c:v>846.57</c:v>
                </c:pt>
                <c:pt idx="600">
                  <c:v>968.28</c:v>
                </c:pt>
                <c:pt idx="601">
                  <c:v>1631.35</c:v>
                </c:pt>
                <c:pt idx="602">
                  <c:v>3171.19</c:v>
                </c:pt>
                <c:pt idx="603">
                  <c:v>4917.93</c:v>
                </c:pt>
                <c:pt idx="604">
                  <c:v>5585.69</c:v>
                </c:pt>
                <c:pt idx="605">
                  <c:v>4769.78</c:v>
                </c:pt>
                <c:pt idx="606">
                  <c:v>3222.22</c:v>
                </c:pt>
                <c:pt idx="607">
                  <c:v>2045.16</c:v>
                </c:pt>
                <c:pt idx="608">
                  <c:v>1323.34</c:v>
                </c:pt>
                <c:pt idx="609">
                  <c:v>1030.3</c:v>
                </c:pt>
                <c:pt idx="610">
                  <c:v>983.73</c:v>
                </c:pt>
                <c:pt idx="611">
                  <c:v>1060.26</c:v>
                </c:pt>
                <c:pt idx="612">
                  <c:v>1149.9100000000001</c:v>
                </c:pt>
                <c:pt idx="613">
                  <c:v>1133.29</c:v>
                </c:pt>
                <c:pt idx="614">
                  <c:v>1105.9000000000001</c:v>
                </c:pt>
                <c:pt idx="615">
                  <c:v>1004.56</c:v>
                </c:pt>
                <c:pt idx="616">
                  <c:v>939.26</c:v>
                </c:pt>
                <c:pt idx="617">
                  <c:v>928.02</c:v>
                </c:pt>
                <c:pt idx="618">
                  <c:v>906.26</c:v>
                </c:pt>
                <c:pt idx="619">
                  <c:v>954.7</c:v>
                </c:pt>
                <c:pt idx="620">
                  <c:v>912.11</c:v>
                </c:pt>
                <c:pt idx="621">
                  <c:v>936.68</c:v>
                </c:pt>
                <c:pt idx="622">
                  <c:v>925.92</c:v>
                </c:pt>
                <c:pt idx="623">
                  <c:v>976.94</c:v>
                </c:pt>
                <c:pt idx="624">
                  <c:v>961.96</c:v>
                </c:pt>
                <c:pt idx="625">
                  <c:v>969.22</c:v>
                </c:pt>
                <c:pt idx="626">
                  <c:v>978.34</c:v>
                </c:pt>
                <c:pt idx="627">
                  <c:v>1003.15</c:v>
                </c:pt>
                <c:pt idx="628">
                  <c:v>1004.56</c:v>
                </c:pt>
                <c:pt idx="629">
                  <c:v>1032.6400000000001</c:v>
                </c:pt>
                <c:pt idx="630">
                  <c:v>1043.6400000000001</c:v>
                </c:pt>
                <c:pt idx="631">
                  <c:v>1043.4100000000001</c:v>
                </c:pt>
                <c:pt idx="632">
                  <c:v>1072.9000000000001</c:v>
                </c:pt>
                <c:pt idx="633">
                  <c:v>1080.6300000000001</c:v>
                </c:pt>
                <c:pt idx="634">
                  <c:v>1104.26</c:v>
                </c:pt>
                <c:pt idx="635">
                  <c:v>1088.3499999999999</c:v>
                </c:pt>
                <c:pt idx="636">
                  <c:v>1115.73</c:v>
                </c:pt>
                <c:pt idx="637">
                  <c:v>1129.78</c:v>
                </c:pt>
                <c:pt idx="638">
                  <c:v>1138.67</c:v>
                </c:pt>
                <c:pt idx="639">
                  <c:v>1158.0999999999999</c:v>
                </c:pt>
                <c:pt idx="640">
                  <c:v>1153.8800000000001</c:v>
                </c:pt>
                <c:pt idx="641">
                  <c:v>1160.2</c:v>
                </c:pt>
                <c:pt idx="642">
                  <c:v>1195.08</c:v>
                </c:pt>
                <c:pt idx="643">
                  <c:v>1150.3699999999999</c:v>
                </c:pt>
                <c:pt idx="644">
                  <c:v>1179.1600000000001</c:v>
                </c:pt>
                <c:pt idx="645">
                  <c:v>1196.95</c:v>
                </c:pt>
                <c:pt idx="646">
                  <c:v>1193.67</c:v>
                </c:pt>
                <c:pt idx="647">
                  <c:v>1199.52</c:v>
                </c:pt>
                <c:pt idx="648">
                  <c:v>1231.1199999999999</c:v>
                </c:pt>
                <c:pt idx="649">
                  <c:v>1247.51</c:v>
                </c:pt>
                <c:pt idx="650">
                  <c:v>1224.33</c:v>
                </c:pt>
                <c:pt idx="651">
                  <c:v>1237.9100000000001</c:v>
                </c:pt>
                <c:pt idx="652">
                  <c:v>1269.74</c:v>
                </c:pt>
                <c:pt idx="653">
                  <c:v>1271.1400000000001</c:v>
                </c:pt>
                <c:pt idx="654">
                  <c:v>1278.4000000000001</c:v>
                </c:pt>
                <c:pt idx="655">
                  <c:v>1307.19</c:v>
                </c:pt>
                <c:pt idx="656">
                  <c:v>1306.72</c:v>
                </c:pt>
                <c:pt idx="657">
                  <c:v>1354.94</c:v>
                </c:pt>
                <c:pt idx="658">
                  <c:v>1326.62</c:v>
                </c:pt>
                <c:pt idx="659">
                  <c:v>1379.51</c:v>
                </c:pt>
                <c:pt idx="660">
                  <c:v>1346.98</c:v>
                </c:pt>
                <c:pt idx="661">
                  <c:v>1392.85</c:v>
                </c:pt>
                <c:pt idx="662">
                  <c:v>1418.6</c:v>
                </c:pt>
                <c:pt idx="663">
                  <c:v>1437.09</c:v>
                </c:pt>
                <c:pt idx="664">
                  <c:v>1464.01</c:v>
                </c:pt>
                <c:pt idx="665">
                  <c:v>1444.58</c:v>
                </c:pt>
                <c:pt idx="666">
                  <c:v>1464.47</c:v>
                </c:pt>
                <c:pt idx="667">
                  <c:v>1483.9</c:v>
                </c:pt>
                <c:pt idx="668">
                  <c:v>1492.56</c:v>
                </c:pt>
                <c:pt idx="669">
                  <c:v>1539.14</c:v>
                </c:pt>
                <c:pt idx="670">
                  <c:v>1562.78</c:v>
                </c:pt>
                <c:pt idx="671">
                  <c:v>1571.9</c:v>
                </c:pt>
                <c:pt idx="672">
                  <c:v>1587.12</c:v>
                </c:pt>
                <c:pt idx="673">
                  <c:v>1603.5</c:v>
                </c:pt>
                <c:pt idx="674">
                  <c:v>1658.04</c:v>
                </c:pt>
                <c:pt idx="675">
                  <c:v>1656.4</c:v>
                </c:pt>
                <c:pt idx="676">
                  <c:v>1651.25</c:v>
                </c:pt>
                <c:pt idx="677">
                  <c:v>1681.44</c:v>
                </c:pt>
                <c:pt idx="678">
                  <c:v>1711.87</c:v>
                </c:pt>
                <c:pt idx="679">
                  <c:v>1718.19</c:v>
                </c:pt>
                <c:pt idx="680">
                  <c:v>1728.49</c:v>
                </c:pt>
                <c:pt idx="681">
                  <c:v>1763.36</c:v>
                </c:pt>
                <c:pt idx="682">
                  <c:v>1809.47</c:v>
                </c:pt>
                <c:pt idx="683">
                  <c:v>1897.94</c:v>
                </c:pt>
                <c:pt idx="684">
                  <c:v>1979.63</c:v>
                </c:pt>
                <c:pt idx="685">
                  <c:v>2221.17</c:v>
                </c:pt>
                <c:pt idx="686">
                  <c:v>2758.09</c:v>
                </c:pt>
                <c:pt idx="687">
                  <c:v>6932.67</c:v>
                </c:pt>
                <c:pt idx="688">
                  <c:v>16521.37</c:v>
                </c:pt>
                <c:pt idx="689">
                  <c:v>27060.81</c:v>
                </c:pt>
                <c:pt idx="690">
                  <c:v>30336.85</c:v>
                </c:pt>
                <c:pt idx="691">
                  <c:v>25803.24</c:v>
                </c:pt>
                <c:pt idx="692">
                  <c:v>17205.04</c:v>
                </c:pt>
                <c:pt idx="693">
                  <c:v>10408.129999999999</c:v>
                </c:pt>
                <c:pt idx="694">
                  <c:v>5540.52</c:v>
                </c:pt>
                <c:pt idx="695">
                  <c:v>3248.66</c:v>
                </c:pt>
                <c:pt idx="696">
                  <c:v>2459.1999999999998</c:v>
                </c:pt>
                <c:pt idx="697">
                  <c:v>2286</c:v>
                </c:pt>
                <c:pt idx="698">
                  <c:v>2118.89</c:v>
                </c:pt>
                <c:pt idx="699">
                  <c:v>2164.06</c:v>
                </c:pt>
                <c:pt idx="700">
                  <c:v>2119.8200000000002</c:v>
                </c:pt>
                <c:pt idx="701">
                  <c:v>2117.9499999999998</c:v>
                </c:pt>
                <c:pt idx="702">
                  <c:v>2096.89</c:v>
                </c:pt>
                <c:pt idx="703">
                  <c:v>2126.38</c:v>
                </c:pt>
                <c:pt idx="704">
                  <c:v>2140.65</c:v>
                </c:pt>
                <c:pt idx="705">
                  <c:v>2106.48</c:v>
                </c:pt>
                <c:pt idx="706">
                  <c:v>2122.63</c:v>
                </c:pt>
                <c:pt idx="707">
                  <c:v>2129.19</c:v>
                </c:pt>
                <c:pt idx="708">
                  <c:v>2149.08</c:v>
                </c:pt>
                <c:pt idx="709">
                  <c:v>2113.04</c:v>
                </c:pt>
                <c:pt idx="710">
                  <c:v>2148.85</c:v>
                </c:pt>
                <c:pt idx="711">
                  <c:v>2188.4</c:v>
                </c:pt>
                <c:pt idx="712">
                  <c:v>2148.14</c:v>
                </c:pt>
                <c:pt idx="713">
                  <c:v>2190.7399999999998</c:v>
                </c:pt>
                <c:pt idx="714">
                  <c:v>2210.87</c:v>
                </c:pt>
                <c:pt idx="715">
                  <c:v>2216.25</c:v>
                </c:pt>
                <c:pt idx="716">
                  <c:v>2183.7199999999998</c:v>
                </c:pt>
                <c:pt idx="717">
                  <c:v>2194.02</c:v>
                </c:pt>
                <c:pt idx="718">
                  <c:v>2205.02</c:v>
                </c:pt>
                <c:pt idx="719">
                  <c:v>2198.23</c:v>
                </c:pt>
                <c:pt idx="720">
                  <c:v>2210.87</c:v>
                </c:pt>
                <c:pt idx="721">
                  <c:v>2194.9499999999998</c:v>
                </c:pt>
                <c:pt idx="722">
                  <c:v>2211.81</c:v>
                </c:pt>
                <c:pt idx="723">
                  <c:v>2217.89</c:v>
                </c:pt>
                <c:pt idx="724">
                  <c:v>2200.5700000000002</c:v>
                </c:pt>
                <c:pt idx="725">
                  <c:v>2196.59</c:v>
                </c:pt>
                <c:pt idx="726">
                  <c:v>2184.19</c:v>
                </c:pt>
                <c:pt idx="727">
                  <c:v>2181.85</c:v>
                </c:pt>
                <c:pt idx="728">
                  <c:v>2213.44</c:v>
                </c:pt>
                <c:pt idx="729">
                  <c:v>2157.27</c:v>
                </c:pt>
                <c:pt idx="730">
                  <c:v>2170.85</c:v>
                </c:pt>
                <c:pt idx="731">
                  <c:v>2193.08</c:v>
                </c:pt>
                <c:pt idx="732">
                  <c:v>2203.38</c:v>
                </c:pt>
                <c:pt idx="733">
                  <c:v>2162.65</c:v>
                </c:pt>
                <c:pt idx="734">
                  <c:v>2189.34</c:v>
                </c:pt>
                <c:pt idx="735">
                  <c:v>2155.87</c:v>
                </c:pt>
                <c:pt idx="736">
                  <c:v>2174.36</c:v>
                </c:pt>
                <c:pt idx="737">
                  <c:v>2183.25</c:v>
                </c:pt>
                <c:pt idx="738">
                  <c:v>2182.5500000000002</c:v>
                </c:pt>
                <c:pt idx="739">
                  <c:v>2172.9499999999998</c:v>
                </c:pt>
                <c:pt idx="740">
                  <c:v>2141.59</c:v>
                </c:pt>
                <c:pt idx="741">
                  <c:v>2130.36</c:v>
                </c:pt>
                <c:pt idx="742">
                  <c:v>2128.9499999999998</c:v>
                </c:pt>
                <c:pt idx="743">
                  <c:v>2156.34</c:v>
                </c:pt>
                <c:pt idx="744">
                  <c:v>2148.61</c:v>
                </c:pt>
                <c:pt idx="745">
                  <c:v>2104.14</c:v>
                </c:pt>
                <c:pt idx="746">
                  <c:v>2155.4</c:v>
                </c:pt>
                <c:pt idx="747">
                  <c:v>2150.48</c:v>
                </c:pt>
                <c:pt idx="748">
                  <c:v>2097.35</c:v>
                </c:pt>
                <c:pt idx="749">
                  <c:v>2144.87</c:v>
                </c:pt>
                <c:pt idx="750">
                  <c:v>2111.87</c:v>
                </c:pt>
                <c:pt idx="751">
                  <c:v>2119.36</c:v>
                </c:pt>
                <c:pt idx="752">
                  <c:v>2108.8200000000002</c:v>
                </c:pt>
                <c:pt idx="753">
                  <c:v>2123.5700000000002</c:v>
                </c:pt>
                <c:pt idx="754">
                  <c:v>2107.89</c:v>
                </c:pt>
                <c:pt idx="755">
                  <c:v>2100.4</c:v>
                </c:pt>
                <c:pt idx="756">
                  <c:v>2073.25</c:v>
                </c:pt>
                <c:pt idx="757">
                  <c:v>2094.5500000000002</c:v>
                </c:pt>
                <c:pt idx="758">
                  <c:v>2054.29</c:v>
                </c:pt>
                <c:pt idx="759">
                  <c:v>2076.29</c:v>
                </c:pt>
                <c:pt idx="760">
                  <c:v>2048.44</c:v>
                </c:pt>
                <c:pt idx="761">
                  <c:v>2080.0300000000002</c:v>
                </c:pt>
                <c:pt idx="762">
                  <c:v>2055.2199999999998</c:v>
                </c:pt>
                <c:pt idx="763">
                  <c:v>2061.54</c:v>
                </c:pt>
                <c:pt idx="764">
                  <c:v>2055.46</c:v>
                </c:pt>
                <c:pt idx="765">
                  <c:v>2075.59</c:v>
                </c:pt>
                <c:pt idx="766">
                  <c:v>2078.86</c:v>
                </c:pt>
                <c:pt idx="767">
                  <c:v>2056.63</c:v>
                </c:pt>
                <c:pt idx="768">
                  <c:v>2060.14</c:v>
                </c:pt>
                <c:pt idx="769">
                  <c:v>2050.31</c:v>
                </c:pt>
                <c:pt idx="770">
                  <c:v>2071.14</c:v>
                </c:pt>
                <c:pt idx="771">
                  <c:v>2106.7199999999998</c:v>
                </c:pt>
                <c:pt idx="772">
                  <c:v>2088.9299999999998</c:v>
                </c:pt>
                <c:pt idx="773">
                  <c:v>2049.61</c:v>
                </c:pt>
                <c:pt idx="774">
                  <c:v>2092.91</c:v>
                </c:pt>
                <c:pt idx="775">
                  <c:v>2122.63</c:v>
                </c:pt>
                <c:pt idx="776">
                  <c:v>2085.1799999999998</c:v>
                </c:pt>
                <c:pt idx="777">
                  <c:v>2070.91</c:v>
                </c:pt>
                <c:pt idx="778">
                  <c:v>2107.89</c:v>
                </c:pt>
                <c:pt idx="779">
                  <c:v>2092.67</c:v>
                </c:pt>
                <c:pt idx="780">
                  <c:v>2083.31</c:v>
                </c:pt>
                <c:pt idx="781">
                  <c:v>2089.16</c:v>
                </c:pt>
                <c:pt idx="782">
                  <c:v>2034.63</c:v>
                </c:pt>
                <c:pt idx="783">
                  <c:v>2017.31</c:v>
                </c:pt>
                <c:pt idx="784">
                  <c:v>2042.35</c:v>
                </c:pt>
                <c:pt idx="785">
                  <c:v>2046.8</c:v>
                </c:pt>
                <c:pt idx="786">
                  <c:v>1996.01</c:v>
                </c:pt>
                <c:pt idx="787">
                  <c:v>2007.01</c:v>
                </c:pt>
                <c:pt idx="788">
                  <c:v>2030.18</c:v>
                </c:pt>
                <c:pt idx="789">
                  <c:v>2079.5700000000002</c:v>
                </c:pt>
                <c:pt idx="790">
                  <c:v>2090.1</c:v>
                </c:pt>
                <c:pt idx="791">
                  <c:v>2046.1</c:v>
                </c:pt>
                <c:pt idx="792">
                  <c:v>2081.91</c:v>
                </c:pt>
                <c:pt idx="793">
                  <c:v>2069.27</c:v>
                </c:pt>
                <c:pt idx="794">
                  <c:v>2020.82</c:v>
                </c:pt>
                <c:pt idx="795">
                  <c:v>2040.24</c:v>
                </c:pt>
                <c:pt idx="796">
                  <c:v>2049.61</c:v>
                </c:pt>
                <c:pt idx="797">
                  <c:v>2073.9499999999998</c:v>
                </c:pt>
                <c:pt idx="798">
                  <c:v>2128.48</c:v>
                </c:pt>
                <c:pt idx="799">
                  <c:v>2055.69</c:v>
                </c:pt>
                <c:pt idx="800">
                  <c:v>2058.27</c:v>
                </c:pt>
                <c:pt idx="801">
                  <c:v>2087.52</c:v>
                </c:pt>
                <c:pt idx="802">
                  <c:v>2047.97</c:v>
                </c:pt>
                <c:pt idx="803">
                  <c:v>2047.97</c:v>
                </c:pt>
                <c:pt idx="804">
                  <c:v>2038.14</c:v>
                </c:pt>
                <c:pt idx="805">
                  <c:v>1985.01</c:v>
                </c:pt>
                <c:pt idx="806">
                  <c:v>2027.14</c:v>
                </c:pt>
                <c:pt idx="807">
                  <c:v>2056.86</c:v>
                </c:pt>
                <c:pt idx="808">
                  <c:v>2046.1</c:v>
                </c:pt>
                <c:pt idx="809">
                  <c:v>2091.7399999999998</c:v>
                </c:pt>
                <c:pt idx="810">
                  <c:v>2120.5300000000002</c:v>
                </c:pt>
                <c:pt idx="811">
                  <c:v>2104.84</c:v>
                </c:pt>
                <c:pt idx="812">
                  <c:v>2182.3200000000002</c:v>
                </c:pt>
                <c:pt idx="813">
                  <c:v>2184.19</c:v>
                </c:pt>
                <c:pt idx="814">
                  <c:v>2229.59</c:v>
                </c:pt>
                <c:pt idx="815">
                  <c:v>2329.0700000000002</c:v>
                </c:pt>
                <c:pt idx="816">
                  <c:v>2540.42</c:v>
                </c:pt>
                <c:pt idx="817">
                  <c:v>2864.58</c:v>
                </c:pt>
                <c:pt idx="818">
                  <c:v>3214.26</c:v>
                </c:pt>
                <c:pt idx="819">
                  <c:v>3571.89</c:v>
                </c:pt>
                <c:pt idx="820">
                  <c:v>3765.92</c:v>
                </c:pt>
                <c:pt idx="821">
                  <c:v>4021.04</c:v>
                </c:pt>
                <c:pt idx="822">
                  <c:v>4398.8</c:v>
                </c:pt>
                <c:pt idx="823">
                  <c:v>4718.99</c:v>
                </c:pt>
                <c:pt idx="824">
                  <c:v>4851.93</c:v>
                </c:pt>
                <c:pt idx="825">
                  <c:v>4944.62</c:v>
                </c:pt>
                <c:pt idx="826">
                  <c:v>5292.65</c:v>
                </c:pt>
                <c:pt idx="827">
                  <c:v>6608.5</c:v>
                </c:pt>
                <c:pt idx="828">
                  <c:v>8884.67</c:v>
                </c:pt>
                <c:pt idx="829">
                  <c:v>11112.16</c:v>
                </c:pt>
                <c:pt idx="830">
                  <c:v>11747.38</c:v>
                </c:pt>
                <c:pt idx="831">
                  <c:v>11092.97</c:v>
                </c:pt>
                <c:pt idx="832">
                  <c:v>10200.049999999999</c:v>
                </c:pt>
                <c:pt idx="833">
                  <c:v>9497.19</c:v>
                </c:pt>
                <c:pt idx="834">
                  <c:v>8844.65</c:v>
                </c:pt>
                <c:pt idx="835">
                  <c:v>8393.4</c:v>
                </c:pt>
                <c:pt idx="836">
                  <c:v>7768.94</c:v>
                </c:pt>
                <c:pt idx="837">
                  <c:v>7307.62</c:v>
                </c:pt>
                <c:pt idx="838">
                  <c:v>7066.78</c:v>
                </c:pt>
                <c:pt idx="839">
                  <c:v>7476.37</c:v>
                </c:pt>
                <c:pt idx="840">
                  <c:v>8321.77</c:v>
                </c:pt>
                <c:pt idx="841">
                  <c:v>9244.18</c:v>
                </c:pt>
                <c:pt idx="842">
                  <c:v>9358.8700000000008</c:v>
                </c:pt>
                <c:pt idx="843">
                  <c:v>9047.81</c:v>
                </c:pt>
                <c:pt idx="844">
                  <c:v>8515.34</c:v>
                </c:pt>
                <c:pt idx="845">
                  <c:v>7943.31</c:v>
                </c:pt>
                <c:pt idx="846">
                  <c:v>7668.77</c:v>
                </c:pt>
                <c:pt idx="847">
                  <c:v>7556.42</c:v>
                </c:pt>
                <c:pt idx="848">
                  <c:v>7521.55</c:v>
                </c:pt>
                <c:pt idx="849">
                  <c:v>7344.13</c:v>
                </c:pt>
                <c:pt idx="850">
                  <c:v>7290.07</c:v>
                </c:pt>
                <c:pt idx="851">
                  <c:v>6862.22</c:v>
                </c:pt>
                <c:pt idx="852">
                  <c:v>6484.45</c:v>
                </c:pt>
                <c:pt idx="853">
                  <c:v>5904.24</c:v>
                </c:pt>
                <c:pt idx="854">
                  <c:v>5499.79</c:v>
                </c:pt>
                <c:pt idx="855">
                  <c:v>5074.05</c:v>
                </c:pt>
                <c:pt idx="856">
                  <c:v>4955.8500000000004</c:v>
                </c:pt>
                <c:pt idx="857">
                  <c:v>4955.62</c:v>
                </c:pt>
                <c:pt idx="858">
                  <c:v>5110.09</c:v>
                </c:pt>
                <c:pt idx="859">
                  <c:v>5318.87</c:v>
                </c:pt>
                <c:pt idx="860">
                  <c:v>5472.41</c:v>
                </c:pt>
                <c:pt idx="861">
                  <c:v>5624.31</c:v>
                </c:pt>
                <c:pt idx="862">
                  <c:v>5532.79</c:v>
                </c:pt>
                <c:pt idx="863">
                  <c:v>5295.23</c:v>
                </c:pt>
                <c:pt idx="864">
                  <c:v>5033.09</c:v>
                </c:pt>
                <c:pt idx="865">
                  <c:v>4793.42</c:v>
                </c:pt>
                <c:pt idx="866">
                  <c:v>4552.1099999999997</c:v>
                </c:pt>
                <c:pt idx="867">
                  <c:v>4309.3900000000003</c:v>
                </c:pt>
                <c:pt idx="868">
                  <c:v>4121.68</c:v>
                </c:pt>
                <c:pt idx="869">
                  <c:v>3886.69</c:v>
                </c:pt>
                <c:pt idx="870">
                  <c:v>3726.37</c:v>
                </c:pt>
                <c:pt idx="871">
                  <c:v>3598.81</c:v>
                </c:pt>
                <c:pt idx="872">
                  <c:v>3562.53</c:v>
                </c:pt>
                <c:pt idx="873">
                  <c:v>3471.48</c:v>
                </c:pt>
                <c:pt idx="874">
                  <c:v>3357.26</c:v>
                </c:pt>
                <c:pt idx="875">
                  <c:v>3172.83</c:v>
                </c:pt>
                <c:pt idx="876">
                  <c:v>2981.84</c:v>
                </c:pt>
                <c:pt idx="877">
                  <c:v>2671.96</c:v>
                </c:pt>
                <c:pt idx="878">
                  <c:v>2490.1</c:v>
                </c:pt>
                <c:pt idx="879">
                  <c:v>2283.19</c:v>
                </c:pt>
                <c:pt idx="880">
                  <c:v>2159.61</c:v>
                </c:pt>
                <c:pt idx="881">
                  <c:v>2036.97</c:v>
                </c:pt>
                <c:pt idx="882">
                  <c:v>1946.86</c:v>
                </c:pt>
                <c:pt idx="883">
                  <c:v>1888.81</c:v>
                </c:pt>
                <c:pt idx="884">
                  <c:v>1819.53</c:v>
                </c:pt>
                <c:pt idx="885">
                  <c:v>1750.95</c:v>
                </c:pt>
                <c:pt idx="886">
                  <c:v>1725.91</c:v>
                </c:pt>
                <c:pt idx="887">
                  <c:v>1695.25</c:v>
                </c:pt>
                <c:pt idx="888">
                  <c:v>1624.33</c:v>
                </c:pt>
                <c:pt idx="889">
                  <c:v>1602.56</c:v>
                </c:pt>
                <c:pt idx="890">
                  <c:v>1542.88</c:v>
                </c:pt>
                <c:pt idx="891">
                  <c:v>1537.5</c:v>
                </c:pt>
                <c:pt idx="892">
                  <c:v>1540.54</c:v>
                </c:pt>
                <c:pt idx="893">
                  <c:v>1510.82</c:v>
                </c:pt>
                <c:pt idx="894">
                  <c:v>1543.12</c:v>
                </c:pt>
                <c:pt idx="895">
                  <c:v>1534.92</c:v>
                </c:pt>
                <c:pt idx="896">
                  <c:v>1524.86</c:v>
                </c:pt>
                <c:pt idx="897">
                  <c:v>1507.54</c:v>
                </c:pt>
                <c:pt idx="898">
                  <c:v>1483.2</c:v>
                </c:pt>
                <c:pt idx="899">
                  <c:v>1489.05</c:v>
                </c:pt>
                <c:pt idx="900">
                  <c:v>1456.75</c:v>
                </c:pt>
                <c:pt idx="901">
                  <c:v>1423.98</c:v>
                </c:pt>
                <c:pt idx="902">
                  <c:v>1424.92</c:v>
                </c:pt>
                <c:pt idx="903">
                  <c:v>1419.07</c:v>
                </c:pt>
                <c:pt idx="904">
                  <c:v>1416.96</c:v>
                </c:pt>
                <c:pt idx="905">
                  <c:v>1386.07</c:v>
                </c:pt>
                <c:pt idx="906">
                  <c:v>1382.79</c:v>
                </c:pt>
                <c:pt idx="907">
                  <c:v>1413.22</c:v>
                </c:pt>
                <c:pt idx="908">
                  <c:v>1410.64</c:v>
                </c:pt>
                <c:pt idx="909">
                  <c:v>1352.83</c:v>
                </c:pt>
                <c:pt idx="910">
                  <c:v>1358.92</c:v>
                </c:pt>
                <c:pt idx="911">
                  <c:v>1355.17</c:v>
                </c:pt>
                <c:pt idx="912">
                  <c:v>1336.45</c:v>
                </c:pt>
                <c:pt idx="913">
                  <c:v>1317.25</c:v>
                </c:pt>
                <c:pt idx="914">
                  <c:v>1295.25</c:v>
                </c:pt>
                <c:pt idx="915">
                  <c:v>1327.79</c:v>
                </c:pt>
                <c:pt idx="916">
                  <c:v>1335.51</c:v>
                </c:pt>
                <c:pt idx="917">
                  <c:v>1331.3</c:v>
                </c:pt>
                <c:pt idx="918">
                  <c:v>1314.21</c:v>
                </c:pt>
                <c:pt idx="919">
                  <c:v>1301.81</c:v>
                </c:pt>
                <c:pt idx="920">
                  <c:v>1298.3</c:v>
                </c:pt>
                <c:pt idx="921">
                  <c:v>1251.25</c:v>
                </c:pt>
                <c:pt idx="922">
                  <c:v>1272.55</c:v>
                </c:pt>
                <c:pt idx="923">
                  <c:v>1259.9100000000001</c:v>
                </c:pt>
                <c:pt idx="924">
                  <c:v>1287.29</c:v>
                </c:pt>
                <c:pt idx="925">
                  <c:v>1303.44</c:v>
                </c:pt>
                <c:pt idx="926">
                  <c:v>1271.1400000000001</c:v>
                </c:pt>
                <c:pt idx="927">
                  <c:v>1280.51</c:v>
                </c:pt>
                <c:pt idx="928">
                  <c:v>1256.4000000000001</c:v>
                </c:pt>
                <c:pt idx="929">
                  <c:v>1253.5899999999999</c:v>
                </c:pt>
                <c:pt idx="930">
                  <c:v>1248.68</c:v>
                </c:pt>
                <c:pt idx="931">
                  <c:v>1246.8</c:v>
                </c:pt>
                <c:pt idx="932">
                  <c:v>1203.27</c:v>
                </c:pt>
                <c:pt idx="933">
                  <c:v>1226.67</c:v>
                </c:pt>
                <c:pt idx="934">
                  <c:v>1232.53</c:v>
                </c:pt>
                <c:pt idx="935">
                  <c:v>1225.27</c:v>
                </c:pt>
                <c:pt idx="936">
                  <c:v>1243.99</c:v>
                </c:pt>
                <c:pt idx="937">
                  <c:v>1236.27</c:v>
                </c:pt>
                <c:pt idx="938">
                  <c:v>1243.29</c:v>
                </c:pt>
                <c:pt idx="939">
                  <c:v>1200.93</c:v>
                </c:pt>
                <c:pt idx="940">
                  <c:v>1231.5899999999999</c:v>
                </c:pt>
                <c:pt idx="941">
                  <c:v>1231.5899999999999</c:v>
                </c:pt>
                <c:pt idx="942">
                  <c:v>1269.04</c:v>
                </c:pt>
                <c:pt idx="943">
                  <c:v>1244.23</c:v>
                </c:pt>
                <c:pt idx="944">
                  <c:v>1258.51</c:v>
                </c:pt>
                <c:pt idx="945">
                  <c:v>1261.55</c:v>
                </c:pt>
                <c:pt idx="946">
                  <c:v>1289.4000000000001</c:v>
                </c:pt>
                <c:pt idx="947">
                  <c:v>1315.85</c:v>
                </c:pt>
                <c:pt idx="948">
                  <c:v>1334.34</c:v>
                </c:pt>
                <c:pt idx="949">
                  <c:v>1296.42</c:v>
                </c:pt>
                <c:pt idx="950">
                  <c:v>1290.81</c:v>
                </c:pt>
                <c:pt idx="951">
                  <c:v>1307.19</c:v>
                </c:pt>
                <c:pt idx="952">
                  <c:v>1285.8900000000001</c:v>
                </c:pt>
                <c:pt idx="953">
                  <c:v>1287.29</c:v>
                </c:pt>
                <c:pt idx="954">
                  <c:v>1300.17</c:v>
                </c:pt>
                <c:pt idx="955">
                  <c:v>1323.57</c:v>
                </c:pt>
                <c:pt idx="956">
                  <c:v>1331.3</c:v>
                </c:pt>
                <c:pt idx="957">
                  <c:v>1345.11</c:v>
                </c:pt>
                <c:pt idx="958">
                  <c:v>1340.66</c:v>
                </c:pt>
                <c:pt idx="959">
                  <c:v>1411.34</c:v>
                </c:pt>
                <c:pt idx="960">
                  <c:v>1547.33</c:v>
                </c:pt>
                <c:pt idx="961">
                  <c:v>1717.49</c:v>
                </c:pt>
                <c:pt idx="962">
                  <c:v>2065.52</c:v>
                </c:pt>
                <c:pt idx="963">
                  <c:v>2385.71</c:v>
                </c:pt>
                <c:pt idx="964">
                  <c:v>2639.42</c:v>
                </c:pt>
                <c:pt idx="965">
                  <c:v>2607.8200000000002</c:v>
                </c:pt>
                <c:pt idx="966">
                  <c:v>2486.59</c:v>
                </c:pt>
                <c:pt idx="967">
                  <c:v>2392.0300000000002</c:v>
                </c:pt>
                <c:pt idx="968">
                  <c:v>2359.4899999999998</c:v>
                </c:pt>
                <c:pt idx="969">
                  <c:v>2576.23</c:v>
                </c:pt>
                <c:pt idx="970">
                  <c:v>3156.68</c:v>
                </c:pt>
                <c:pt idx="971">
                  <c:v>3906.35</c:v>
                </c:pt>
                <c:pt idx="972">
                  <c:v>4669.13</c:v>
                </c:pt>
                <c:pt idx="973">
                  <c:v>5505.64</c:v>
                </c:pt>
                <c:pt idx="974">
                  <c:v>6212.48</c:v>
                </c:pt>
                <c:pt idx="975">
                  <c:v>7056.25</c:v>
                </c:pt>
                <c:pt idx="976">
                  <c:v>8303.99</c:v>
                </c:pt>
                <c:pt idx="977">
                  <c:v>10465.469999999999</c:v>
                </c:pt>
                <c:pt idx="978">
                  <c:v>12966.57</c:v>
                </c:pt>
                <c:pt idx="979">
                  <c:v>14603.54</c:v>
                </c:pt>
                <c:pt idx="980">
                  <c:v>14475.98</c:v>
                </c:pt>
                <c:pt idx="981">
                  <c:v>13404.72</c:v>
                </c:pt>
                <c:pt idx="982">
                  <c:v>12630.7</c:v>
                </c:pt>
                <c:pt idx="983">
                  <c:v>14237.71</c:v>
                </c:pt>
                <c:pt idx="984">
                  <c:v>20516.900000000001</c:v>
                </c:pt>
                <c:pt idx="985">
                  <c:v>31413.27</c:v>
                </c:pt>
                <c:pt idx="986">
                  <c:v>41387.93</c:v>
                </c:pt>
                <c:pt idx="987">
                  <c:v>45537.46</c:v>
                </c:pt>
                <c:pt idx="988">
                  <c:v>44905.05</c:v>
                </c:pt>
                <c:pt idx="989">
                  <c:v>41775.75</c:v>
                </c:pt>
                <c:pt idx="990">
                  <c:v>39401.980000000003</c:v>
                </c:pt>
                <c:pt idx="991">
                  <c:v>37277.01</c:v>
                </c:pt>
                <c:pt idx="992">
                  <c:v>34387.620000000003</c:v>
                </c:pt>
                <c:pt idx="993">
                  <c:v>32161.3</c:v>
                </c:pt>
                <c:pt idx="994">
                  <c:v>30655.87</c:v>
                </c:pt>
                <c:pt idx="995">
                  <c:v>30288.87</c:v>
                </c:pt>
                <c:pt idx="996">
                  <c:v>31363.41</c:v>
                </c:pt>
                <c:pt idx="997">
                  <c:v>34758.589999999997</c:v>
                </c:pt>
                <c:pt idx="998">
                  <c:v>41931.17</c:v>
                </c:pt>
                <c:pt idx="999">
                  <c:v>49299.41</c:v>
                </c:pt>
                <c:pt idx="1000">
                  <c:v>52218.29</c:v>
                </c:pt>
                <c:pt idx="1001">
                  <c:v>50919.519999999997</c:v>
                </c:pt>
                <c:pt idx="1002">
                  <c:v>47739.199999999997</c:v>
                </c:pt>
                <c:pt idx="1003">
                  <c:v>45441.73</c:v>
                </c:pt>
                <c:pt idx="1004">
                  <c:v>43349.3</c:v>
                </c:pt>
                <c:pt idx="1005">
                  <c:v>40365.58</c:v>
                </c:pt>
                <c:pt idx="1006">
                  <c:v>36462.74</c:v>
                </c:pt>
                <c:pt idx="1007">
                  <c:v>33782.36</c:v>
                </c:pt>
                <c:pt idx="1008">
                  <c:v>31388.22</c:v>
                </c:pt>
                <c:pt idx="1009">
                  <c:v>28430.25</c:v>
                </c:pt>
                <c:pt idx="1010">
                  <c:v>25179.72</c:v>
                </c:pt>
                <c:pt idx="1011">
                  <c:v>22038.95</c:v>
                </c:pt>
                <c:pt idx="1012">
                  <c:v>19216.97</c:v>
                </c:pt>
                <c:pt idx="1013">
                  <c:v>16856.54</c:v>
                </c:pt>
                <c:pt idx="1014">
                  <c:v>14783.53</c:v>
                </c:pt>
                <c:pt idx="1015">
                  <c:v>13290.5</c:v>
                </c:pt>
                <c:pt idx="1016">
                  <c:v>11776.64</c:v>
                </c:pt>
                <c:pt idx="1017">
                  <c:v>10436.450000000001</c:v>
                </c:pt>
                <c:pt idx="1018">
                  <c:v>9222.65</c:v>
                </c:pt>
                <c:pt idx="1019">
                  <c:v>8277.2999999999993</c:v>
                </c:pt>
                <c:pt idx="1020">
                  <c:v>7720.49</c:v>
                </c:pt>
                <c:pt idx="1021">
                  <c:v>7456.48</c:v>
                </c:pt>
                <c:pt idx="1022">
                  <c:v>7467.01</c:v>
                </c:pt>
                <c:pt idx="1023">
                  <c:v>7677.89</c:v>
                </c:pt>
                <c:pt idx="1024">
                  <c:v>7507.74</c:v>
                </c:pt>
                <c:pt idx="1025">
                  <c:v>6965.2</c:v>
                </c:pt>
                <c:pt idx="1026">
                  <c:v>6223.48</c:v>
                </c:pt>
                <c:pt idx="1027">
                  <c:v>5314.89</c:v>
                </c:pt>
                <c:pt idx="1028">
                  <c:v>4550.7</c:v>
                </c:pt>
                <c:pt idx="1029">
                  <c:v>3808.52</c:v>
                </c:pt>
                <c:pt idx="1030">
                  <c:v>3325.43</c:v>
                </c:pt>
                <c:pt idx="1031">
                  <c:v>2933.63</c:v>
                </c:pt>
                <c:pt idx="1032">
                  <c:v>2628.66</c:v>
                </c:pt>
                <c:pt idx="1033">
                  <c:v>2441.41</c:v>
                </c:pt>
                <c:pt idx="1034">
                  <c:v>2300.75</c:v>
                </c:pt>
                <c:pt idx="1035">
                  <c:v>2182.08</c:v>
                </c:pt>
                <c:pt idx="1036">
                  <c:v>2088.69</c:v>
                </c:pt>
                <c:pt idx="1037">
                  <c:v>1972.37</c:v>
                </c:pt>
                <c:pt idx="1038">
                  <c:v>1899.34</c:v>
                </c:pt>
                <c:pt idx="1039">
                  <c:v>1848.09</c:v>
                </c:pt>
                <c:pt idx="1040">
                  <c:v>1773.66</c:v>
                </c:pt>
                <c:pt idx="1041">
                  <c:v>1762.42</c:v>
                </c:pt>
                <c:pt idx="1042">
                  <c:v>1735.98</c:v>
                </c:pt>
                <c:pt idx="1043">
                  <c:v>1709.76</c:v>
                </c:pt>
                <c:pt idx="1044">
                  <c:v>1694.31</c:v>
                </c:pt>
                <c:pt idx="1045">
                  <c:v>1735.51</c:v>
                </c:pt>
                <c:pt idx="1046">
                  <c:v>1691.04</c:v>
                </c:pt>
                <c:pt idx="1047">
                  <c:v>1683.55</c:v>
                </c:pt>
                <c:pt idx="1048">
                  <c:v>1689.4</c:v>
                </c:pt>
                <c:pt idx="1049">
                  <c:v>1676.76</c:v>
                </c:pt>
                <c:pt idx="1050">
                  <c:v>1648.21</c:v>
                </c:pt>
                <c:pt idx="1051">
                  <c:v>1662.01</c:v>
                </c:pt>
                <c:pt idx="1052">
                  <c:v>1607.01</c:v>
                </c:pt>
                <c:pt idx="1053">
                  <c:v>1600.93</c:v>
                </c:pt>
                <c:pt idx="1054">
                  <c:v>1568.63</c:v>
                </c:pt>
                <c:pt idx="1055">
                  <c:v>1547.56</c:v>
                </c:pt>
                <c:pt idx="1056">
                  <c:v>1494.9</c:v>
                </c:pt>
                <c:pt idx="1057">
                  <c:v>1480.62</c:v>
                </c:pt>
                <c:pt idx="1058">
                  <c:v>1506.6</c:v>
                </c:pt>
                <c:pt idx="1059">
                  <c:v>1474.77</c:v>
                </c:pt>
                <c:pt idx="1060">
                  <c:v>1485.77</c:v>
                </c:pt>
                <c:pt idx="1061">
                  <c:v>1508.48</c:v>
                </c:pt>
                <c:pt idx="1062">
                  <c:v>1476.64</c:v>
                </c:pt>
                <c:pt idx="1063">
                  <c:v>1518.31</c:v>
                </c:pt>
                <c:pt idx="1064">
                  <c:v>1510.35</c:v>
                </c:pt>
                <c:pt idx="1065">
                  <c:v>1508.94</c:v>
                </c:pt>
                <c:pt idx="1066">
                  <c:v>1535.16</c:v>
                </c:pt>
                <c:pt idx="1067">
                  <c:v>1497.47</c:v>
                </c:pt>
                <c:pt idx="1068">
                  <c:v>1494.9</c:v>
                </c:pt>
                <c:pt idx="1069">
                  <c:v>1448.56</c:v>
                </c:pt>
                <c:pt idx="1070">
                  <c:v>1430.3</c:v>
                </c:pt>
                <c:pt idx="1071">
                  <c:v>1408.07</c:v>
                </c:pt>
                <c:pt idx="1072">
                  <c:v>1374.13</c:v>
                </c:pt>
                <c:pt idx="1073">
                  <c:v>1394.49</c:v>
                </c:pt>
                <c:pt idx="1074">
                  <c:v>1354.7</c:v>
                </c:pt>
                <c:pt idx="1075">
                  <c:v>1366.17</c:v>
                </c:pt>
                <c:pt idx="1076">
                  <c:v>1372.26</c:v>
                </c:pt>
                <c:pt idx="1077">
                  <c:v>1355.17</c:v>
                </c:pt>
                <c:pt idx="1078">
                  <c:v>1379.28</c:v>
                </c:pt>
                <c:pt idx="1079">
                  <c:v>1401.04</c:v>
                </c:pt>
                <c:pt idx="1080">
                  <c:v>1402.45</c:v>
                </c:pt>
                <c:pt idx="1081">
                  <c:v>1398.24</c:v>
                </c:pt>
                <c:pt idx="1082">
                  <c:v>1438.73</c:v>
                </c:pt>
                <c:pt idx="1083">
                  <c:v>1486.01</c:v>
                </c:pt>
                <c:pt idx="1084">
                  <c:v>1480.15</c:v>
                </c:pt>
                <c:pt idx="1085">
                  <c:v>1567.69</c:v>
                </c:pt>
                <c:pt idx="1086">
                  <c:v>1889.75</c:v>
                </c:pt>
                <c:pt idx="1087">
                  <c:v>2686</c:v>
                </c:pt>
                <c:pt idx="1088">
                  <c:v>3632.98</c:v>
                </c:pt>
                <c:pt idx="1089">
                  <c:v>4190.5</c:v>
                </c:pt>
                <c:pt idx="1090">
                  <c:v>4151.17</c:v>
                </c:pt>
                <c:pt idx="1091">
                  <c:v>3791.9</c:v>
                </c:pt>
                <c:pt idx="1092">
                  <c:v>3721.92</c:v>
                </c:pt>
                <c:pt idx="1093">
                  <c:v>4127.7700000000004</c:v>
                </c:pt>
                <c:pt idx="1094">
                  <c:v>4829.93</c:v>
                </c:pt>
                <c:pt idx="1095">
                  <c:v>5241.63</c:v>
                </c:pt>
                <c:pt idx="1096">
                  <c:v>5567.9</c:v>
                </c:pt>
                <c:pt idx="1097">
                  <c:v>6153.97</c:v>
                </c:pt>
                <c:pt idx="1098">
                  <c:v>6868.77</c:v>
                </c:pt>
                <c:pt idx="1099">
                  <c:v>7479.65</c:v>
                </c:pt>
                <c:pt idx="1100">
                  <c:v>7607.44</c:v>
                </c:pt>
                <c:pt idx="1101">
                  <c:v>7599.02</c:v>
                </c:pt>
                <c:pt idx="1102">
                  <c:v>7638.81</c:v>
                </c:pt>
                <c:pt idx="1103">
                  <c:v>7823.47</c:v>
                </c:pt>
                <c:pt idx="1104">
                  <c:v>7888.54</c:v>
                </c:pt>
                <c:pt idx="1105">
                  <c:v>7838.69</c:v>
                </c:pt>
                <c:pt idx="1106">
                  <c:v>7762.85</c:v>
                </c:pt>
                <c:pt idx="1107">
                  <c:v>7700.13</c:v>
                </c:pt>
                <c:pt idx="1108">
                  <c:v>7890.65</c:v>
                </c:pt>
                <c:pt idx="1109">
                  <c:v>8096.38</c:v>
                </c:pt>
                <c:pt idx="1110">
                  <c:v>8428.5</c:v>
                </c:pt>
                <c:pt idx="1111">
                  <c:v>8490.2900000000009</c:v>
                </c:pt>
                <c:pt idx="1112">
                  <c:v>8614.58</c:v>
                </c:pt>
                <c:pt idx="1113">
                  <c:v>8697.43</c:v>
                </c:pt>
                <c:pt idx="1114">
                  <c:v>9056.23</c:v>
                </c:pt>
                <c:pt idx="1115">
                  <c:v>9580.0499999999993</c:v>
                </c:pt>
                <c:pt idx="1116">
                  <c:v>10437.85</c:v>
                </c:pt>
                <c:pt idx="1117">
                  <c:v>11970.9</c:v>
                </c:pt>
                <c:pt idx="1118">
                  <c:v>13425.31</c:v>
                </c:pt>
                <c:pt idx="1119">
                  <c:v>14375.8</c:v>
                </c:pt>
                <c:pt idx="1120">
                  <c:v>14273.76</c:v>
                </c:pt>
                <c:pt idx="1121">
                  <c:v>13360.48</c:v>
                </c:pt>
                <c:pt idx="1122">
                  <c:v>12039.01</c:v>
                </c:pt>
                <c:pt idx="1123">
                  <c:v>10997.94</c:v>
                </c:pt>
                <c:pt idx="1124">
                  <c:v>9973.7199999999993</c:v>
                </c:pt>
                <c:pt idx="1125">
                  <c:v>9129.26</c:v>
                </c:pt>
                <c:pt idx="1126">
                  <c:v>8576.66</c:v>
                </c:pt>
                <c:pt idx="1127">
                  <c:v>8314.75</c:v>
                </c:pt>
                <c:pt idx="1128">
                  <c:v>8309.6</c:v>
                </c:pt>
                <c:pt idx="1129">
                  <c:v>8345.41</c:v>
                </c:pt>
                <c:pt idx="1130">
                  <c:v>8273.33</c:v>
                </c:pt>
                <c:pt idx="1131">
                  <c:v>8117.45</c:v>
                </c:pt>
                <c:pt idx="1132">
                  <c:v>8106.91</c:v>
                </c:pt>
                <c:pt idx="1133">
                  <c:v>8518.15</c:v>
                </c:pt>
                <c:pt idx="1134">
                  <c:v>9309.7099999999991</c:v>
                </c:pt>
                <c:pt idx="1135">
                  <c:v>10031.299999999999</c:v>
                </c:pt>
                <c:pt idx="1136">
                  <c:v>10255.76</c:v>
                </c:pt>
                <c:pt idx="1137">
                  <c:v>9824.8700000000008</c:v>
                </c:pt>
                <c:pt idx="1138">
                  <c:v>9026.98</c:v>
                </c:pt>
                <c:pt idx="1139">
                  <c:v>7997.61</c:v>
                </c:pt>
                <c:pt idx="1140">
                  <c:v>7058.35</c:v>
                </c:pt>
                <c:pt idx="1141">
                  <c:v>6282.93</c:v>
                </c:pt>
                <c:pt idx="1142">
                  <c:v>5635.78</c:v>
                </c:pt>
                <c:pt idx="1143">
                  <c:v>5173.5200000000004</c:v>
                </c:pt>
                <c:pt idx="1144">
                  <c:v>4794.12</c:v>
                </c:pt>
                <c:pt idx="1145">
                  <c:v>4501.79</c:v>
                </c:pt>
                <c:pt idx="1146">
                  <c:v>4265.63</c:v>
                </c:pt>
                <c:pt idx="1147">
                  <c:v>4071.83</c:v>
                </c:pt>
                <c:pt idx="1148">
                  <c:v>3870.54</c:v>
                </c:pt>
                <c:pt idx="1149">
                  <c:v>3843.39</c:v>
                </c:pt>
                <c:pt idx="1150">
                  <c:v>3911.74</c:v>
                </c:pt>
                <c:pt idx="1151">
                  <c:v>4145.5600000000004</c:v>
                </c:pt>
                <c:pt idx="1152">
                  <c:v>4584.41</c:v>
                </c:pt>
                <c:pt idx="1153">
                  <c:v>5016.47</c:v>
                </c:pt>
                <c:pt idx="1154">
                  <c:v>5457.9</c:v>
                </c:pt>
                <c:pt idx="1155">
                  <c:v>5677.2</c:v>
                </c:pt>
                <c:pt idx="1156">
                  <c:v>5592.71</c:v>
                </c:pt>
                <c:pt idx="1157">
                  <c:v>5328</c:v>
                </c:pt>
                <c:pt idx="1158">
                  <c:v>4876.97</c:v>
                </c:pt>
                <c:pt idx="1159">
                  <c:v>4469.25</c:v>
                </c:pt>
                <c:pt idx="1160">
                  <c:v>4006.06</c:v>
                </c:pt>
                <c:pt idx="1161">
                  <c:v>3559.02</c:v>
                </c:pt>
                <c:pt idx="1162">
                  <c:v>3248.9</c:v>
                </c:pt>
                <c:pt idx="1163">
                  <c:v>2948.37</c:v>
                </c:pt>
                <c:pt idx="1164">
                  <c:v>2793.43</c:v>
                </c:pt>
                <c:pt idx="1165">
                  <c:v>2616.25</c:v>
                </c:pt>
                <c:pt idx="1166">
                  <c:v>2608.29</c:v>
                </c:pt>
                <c:pt idx="1167">
                  <c:v>2615.5500000000002</c:v>
                </c:pt>
                <c:pt idx="1168">
                  <c:v>2694.89</c:v>
                </c:pt>
                <c:pt idx="1169">
                  <c:v>2673.59</c:v>
                </c:pt>
                <c:pt idx="1170">
                  <c:v>2698.17</c:v>
                </c:pt>
                <c:pt idx="1171">
                  <c:v>2765.58</c:v>
                </c:pt>
                <c:pt idx="1172">
                  <c:v>2839.3</c:v>
                </c:pt>
                <c:pt idx="1173">
                  <c:v>2939.48</c:v>
                </c:pt>
                <c:pt idx="1174">
                  <c:v>3031.46</c:v>
                </c:pt>
                <c:pt idx="1175">
                  <c:v>3182.43</c:v>
                </c:pt>
                <c:pt idx="1176">
                  <c:v>3362.65</c:v>
                </c:pt>
                <c:pt idx="1177">
                  <c:v>3567.44</c:v>
                </c:pt>
                <c:pt idx="1178">
                  <c:v>3947.55</c:v>
                </c:pt>
                <c:pt idx="1179">
                  <c:v>4221.3900000000003</c:v>
                </c:pt>
                <c:pt idx="1180">
                  <c:v>4684.82</c:v>
                </c:pt>
                <c:pt idx="1181">
                  <c:v>5415.53</c:v>
                </c:pt>
                <c:pt idx="1182">
                  <c:v>6370</c:v>
                </c:pt>
                <c:pt idx="1183">
                  <c:v>7846.41</c:v>
                </c:pt>
                <c:pt idx="1184">
                  <c:v>10275.42</c:v>
                </c:pt>
                <c:pt idx="1185">
                  <c:v>14783.53</c:v>
                </c:pt>
                <c:pt idx="1186">
                  <c:v>24207.93</c:v>
                </c:pt>
                <c:pt idx="1187">
                  <c:v>38490.339999999997</c:v>
                </c:pt>
                <c:pt idx="1188">
                  <c:v>52495.88</c:v>
                </c:pt>
                <c:pt idx="1189">
                  <c:v>58215.21</c:v>
                </c:pt>
                <c:pt idx="1190">
                  <c:v>58899.82</c:v>
                </c:pt>
                <c:pt idx="1191">
                  <c:v>56475.25</c:v>
                </c:pt>
                <c:pt idx="1192">
                  <c:v>51897.17</c:v>
                </c:pt>
                <c:pt idx="1193">
                  <c:v>45929.5</c:v>
                </c:pt>
                <c:pt idx="1194">
                  <c:v>39643.53</c:v>
                </c:pt>
                <c:pt idx="1195">
                  <c:v>33206.120000000003</c:v>
                </c:pt>
                <c:pt idx="1196">
                  <c:v>27989.3</c:v>
                </c:pt>
                <c:pt idx="1197">
                  <c:v>24331.040000000001</c:v>
                </c:pt>
                <c:pt idx="1198">
                  <c:v>21920.76</c:v>
                </c:pt>
                <c:pt idx="1199">
                  <c:v>20025.62</c:v>
                </c:pt>
                <c:pt idx="1200">
                  <c:v>18182.45</c:v>
                </c:pt>
                <c:pt idx="1201">
                  <c:v>16084.16</c:v>
                </c:pt>
                <c:pt idx="1202">
                  <c:v>14003.19</c:v>
                </c:pt>
                <c:pt idx="1203">
                  <c:v>12260.43</c:v>
                </c:pt>
                <c:pt idx="1204">
                  <c:v>10677.99</c:v>
                </c:pt>
                <c:pt idx="1205">
                  <c:v>9287.01</c:v>
                </c:pt>
                <c:pt idx="1206">
                  <c:v>8281.52</c:v>
                </c:pt>
                <c:pt idx="1207">
                  <c:v>7525.29</c:v>
                </c:pt>
                <c:pt idx="1208">
                  <c:v>6979.48</c:v>
                </c:pt>
                <c:pt idx="1209">
                  <c:v>6661.63</c:v>
                </c:pt>
                <c:pt idx="1210">
                  <c:v>6399.49</c:v>
                </c:pt>
                <c:pt idx="1211">
                  <c:v>6231.44</c:v>
                </c:pt>
                <c:pt idx="1212">
                  <c:v>6039.52</c:v>
                </c:pt>
                <c:pt idx="1213">
                  <c:v>5740.87</c:v>
                </c:pt>
                <c:pt idx="1214">
                  <c:v>5605.35</c:v>
                </c:pt>
                <c:pt idx="1215">
                  <c:v>5511.73</c:v>
                </c:pt>
                <c:pt idx="1216">
                  <c:v>5601.84</c:v>
                </c:pt>
                <c:pt idx="1217">
                  <c:v>5748.12</c:v>
                </c:pt>
                <c:pt idx="1218">
                  <c:v>5675.8</c:v>
                </c:pt>
                <c:pt idx="1219">
                  <c:v>5638.82</c:v>
                </c:pt>
                <c:pt idx="1220">
                  <c:v>5577.73</c:v>
                </c:pt>
                <c:pt idx="1221">
                  <c:v>5563.92</c:v>
                </c:pt>
                <c:pt idx="1222">
                  <c:v>5678.14</c:v>
                </c:pt>
                <c:pt idx="1223">
                  <c:v>5666.44</c:v>
                </c:pt>
                <c:pt idx="1224">
                  <c:v>5729.63</c:v>
                </c:pt>
                <c:pt idx="1225">
                  <c:v>5685.86</c:v>
                </c:pt>
                <c:pt idx="1226">
                  <c:v>5810.85</c:v>
                </c:pt>
                <c:pt idx="1227">
                  <c:v>5888.32</c:v>
                </c:pt>
                <c:pt idx="1228">
                  <c:v>6029.22</c:v>
                </c:pt>
                <c:pt idx="1229">
                  <c:v>6088.67</c:v>
                </c:pt>
                <c:pt idx="1230">
                  <c:v>6164.03</c:v>
                </c:pt>
                <c:pt idx="1231">
                  <c:v>6211.55</c:v>
                </c:pt>
                <c:pt idx="1232">
                  <c:v>6243.85</c:v>
                </c:pt>
                <c:pt idx="1233">
                  <c:v>6308.68</c:v>
                </c:pt>
                <c:pt idx="1234">
                  <c:v>6231.68</c:v>
                </c:pt>
                <c:pt idx="1235">
                  <c:v>6169.89</c:v>
                </c:pt>
                <c:pt idx="1236">
                  <c:v>6009.33</c:v>
                </c:pt>
                <c:pt idx="1237">
                  <c:v>5741.33</c:v>
                </c:pt>
                <c:pt idx="1238">
                  <c:v>5480.36</c:v>
                </c:pt>
                <c:pt idx="1239">
                  <c:v>5374.81</c:v>
                </c:pt>
                <c:pt idx="1240">
                  <c:v>5339.23</c:v>
                </c:pt>
                <c:pt idx="1241">
                  <c:v>5440.81</c:v>
                </c:pt>
                <c:pt idx="1242">
                  <c:v>5616.58</c:v>
                </c:pt>
                <c:pt idx="1243">
                  <c:v>6073.46</c:v>
                </c:pt>
                <c:pt idx="1244">
                  <c:v>6791.06</c:v>
                </c:pt>
                <c:pt idx="1245">
                  <c:v>7940.74</c:v>
                </c:pt>
                <c:pt idx="1246">
                  <c:v>8973.61</c:v>
                </c:pt>
                <c:pt idx="1247">
                  <c:v>9562.9599999999991</c:v>
                </c:pt>
                <c:pt idx="1248">
                  <c:v>9549.15</c:v>
                </c:pt>
                <c:pt idx="1249">
                  <c:v>8659.2800000000007</c:v>
                </c:pt>
                <c:pt idx="1250">
                  <c:v>7498.14</c:v>
                </c:pt>
                <c:pt idx="1251">
                  <c:v>6384.05</c:v>
                </c:pt>
                <c:pt idx="1252">
                  <c:v>5292.19</c:v>
                </c:pt>
                <c:pt idx="1253">
                  <c:v>4368.84</c:v>
                </c:pt>
                <c:pt idx="1254">
                  <c:v>3610.51</c:v>
                </c:pt>
                <c:pt idx="1255">
                  <c:v>3014.84</c:v>
                </c:pt>
                <c:pt idx="1256">
                  <c:v>2586.7600000000002</c:v>
                </c:pt>
                <c:pt idx="1257">
                  <c:v>2348.96</c:v>
                </c:pt>
                <c:pt idx="1258">
                  <c:v>2203.85</c:v>
                </c:pt>
                <c:pt idx="1259">
                  <c:v>2079.33</c:v>
                </c:pt>
                <c:pt idx="1260">
                  <c:v>2028.07</c:v>
                </c:pt>
                <c:pt idx="1261">
                  <c:v>1969.09</c:v>
                </c:pt>
                <c:pt idx="1262">
                  <c:v>1922.75</c:v>
                </c:pt>
                <c:pt idx="1263">
                  <c:v>1876.17</c:v>
                </c:pt>
                <c:pt idx="1264">
                  <c:v>1836.15</c:v>
                </c:pt>
                <c:pt idx="1265">
                  <c:v>1804.08</c:v>
                </c:pt>
                <c:pt idx="1266">
                  <c:v>1768.04</c:v>
                </c:pt>
                <c:pt idx="1267">
                  <c:v>1752.36</c:v>
                </c:pt>
                <c:pt idx="1268">
                  <c:v>1718.42</c:v>
                </c:pt>
                <c:pt idx="1269">
                  <c:v>1695.72</c:v>
                </c:pt>
                <c:pt idx="1270">
                  <c:v>1665.53</c:v>
                </c:pt>
                <c:pt idx="1271">
                  <c:v>1719.36</c:v>
                </c:pt>
                <c:pt idx="1272">
                  <c:v>1721.23</c:v>
                </c:pt>
                <c:pt idx="1273">
                  <c:v>1695.72</c:v>
                </c:pt>
                <c:pt idx="1274">
                  <c:v>1699.46</c:v>
                </c:pt>
                <c:pt idx="1275">
                  <c:v>1698.76</c:v>
                </c:pt>
                <c:pt idx="1276">
                  <c:v>1716.78</c:v>
                </c:pt>
                <c:pt idx="1277">
                  <c:v>1747.68</c:v>
                </c:pt>
                <c:pt idx="1278">
                  <c:v>1762.42</c:v>
                </c:pt>
                <c:pt idx="1279">
                  <c:v>1764.53</c:v>
                </c:pt>
                <c:pt idx="1280">
                  <c:v>1759.38</c:v>
                </c:pt>
                <c:pt idx="1281">
                  <c:v>1757.27</c:v>
                </c:pt>
                <c:pt idx="1282">
                  <c:v>1798.47</c:v>
                </c:pt>
                <c:pt idx="1283">
                  <c:v>1782.55</c:v>
                </c:pt>
                <c:pt idx="1284">
                  <c:v>1836.85</c:v>
                </c:pt>
                <c:pt idx="1285">
                  <c:v>1807.13</c:v>
                </c:pt>
                <c:pt idx="1286">
                  <c:v>1796.13</c:v>
                </c:pt>
                <c:pt idx="1287">
                  <c:v>1812.98</c:v>
                </c:pt>
                <c:pt idx="1288">
                  <c:v>1795.42</c:v>
                </c:pt>
                <c:pt idx="1289">
                  <c:v>1737.15</c:v>
                </c:pt>
                <c:pt idx="1290">
                  <c:v>1717.49</c:v>
                </c:pt>
                <c:pt idx="1291">
                  <c:v>1675.12</c:v>
                </c:pt>
                <c:pt idx="1292">
                  <c:v>1645.63</c:v>
                </c:pt>
                <c:pt idx="1293">
                  <c:v>1635.57</c:v>
                </c:pt>
                <c:pt idx="1294">
                  <c:v>1610.76</c:v>
                </c:pt>
                <c:pt idx="1295">
                  <c:v>1620.12</c:v>
                </c:pt>
                <c:pt idx="1296">
                  <c:v>1605.61</c:v>
                </c:pt>
                <c:pt idx="1297">
                  <c:v>1553.88</c:v>
                </c:pt>
                <c:pt idx="1298">
                  <c:v>1540.07</c:v>
                </c:pt>
                <c:pt idx="1299">
                  <c:v>1544.29</c:v>
                </c:pt>
                <c:pt idx="1300">
                  <c:v>1599.52</c:v>
                </c:pt>
                <c:pt idx="1301">
                  <c:v>1647.74</c:v>
                </c:pt>
                <c:pt idx="1302">
                  <c:v>1908.94</c:v>
                </c:pt>
                <c:pt idx="1303">
                  <c:v>2298.87</c:v>
                </c:pt>
                <c:pt idx="1304">
                  <c:v>2645.74</c:v>
                </c:pt>
                <c:pt idx="1305">
                  <c:v>2804.66</c:v>
                </c:pt>
                <c:pt idx="1306">
                  <c:v>2852.88</c:v>
                </c:pt>
                <c:pt idx="1307">
                  <c:v>2741.94</c:v>
                </c:pt>
                <c:pt idx="1308">
                  <c:v>2522.63</c:v>
                </c:pt>
                <c:pt idx="1309">
                  <c:v>2360.9</c:v>
                </c:pt>
                <c:pt idx="1310">
                  <c:v>2202.6799999999998</c:v>
                </c:pt>
                <c:pt idx="1311">
                  <c:v>2162.42</c:v>
                </c:pt>
                <c:pt idx="1312">
                  <c:v>2076.52</c:v>
                </c:pt>
                <c:pt idx="1313">
                  <c:v>1948.96</c:v>
                </c:pt>
                <c:pt idx="1314">
                  <c:v>1904.73</c:v>
                </c:pt>
                <c:pt idx="1315">
                  <c:v>1822.81</c:v>
                </c:pt>
                <c:pt idx="1316">
                  <c:v>1725.91</c:v>
                </c:pt>
                <c:pt idx="1317">
                  <c:v>1673.48</c:v>
                </c:pt>
                <c:pt idx="1318">
                  <c:v>1607.71</c:v>
                </c:pt>
                <c:pt idx="1319">
                  <c:v>1545.22</c:v>
                </c:pt>
                <c:pt idx="1320">
                  <c:v>1494.2</c:v>
                </c:pt>
                <c:pt idx="1321">
                  <c:v>1442.24</c:v>
                </c:pt>
                <c:pt idx="1322">
                  <c:v>1434.28</c:v>
                </c:pt>
                <c:pt idx="1323">
                  <c:v>1425.62</c:v>
                </c:pt>
                <c:pt idx="1324">
                  <c:v>1460.73</c:v>
                </c:pt>
                <c:pt idx="1325">
                  <c:v>1466.81</c:v>
                </c:pt>
                <c:pt idx="1326">
                  <c:v>1538.2</c:v>
                </c:pt>
                <c:pt idx="1327">
                  <c:v>1561.61</c:v>
                </c:pt>
                <c:pt idx="1328">
                  <c:v>1550.6</c:v>
                </c:pt>
                <c:pt idx="1329">
                  <c:v>1528.84</c:v>
                </c:pt>
                <c:pt idx="1330">
                  <c:v>1505.9</c:v>
                </c:pt>
                <c:pt idx="1331">
                  <c:v>1478.98</c:v>
                </c:pt>
                <c:pt idx="1332">
                  <c:v>1473.6</c:v>
                </c:pt>
                <c:pt idx="1333">
                  <c:v>1445.51</c:v>
                </c:pt>
                <c:pt idx="1334">
                  <c:v>1441.3</c:v>
                </c:pt>
                <c:pt idx="1335">
                  <c:v>1458.62</c:v>
                </c:pt>
                <c:pt idx="1336">
                  <c:v>1473.6</c:v>
                </c:pt>
                <c:pt idx="1337">
                  <c:v>1601.16</c:v>
                </c:pt>
                <c:pt idx="1338">
                  <c:v>1753.76</c:v>
                </c:pt>
                <c:pt idx="1339">
                  <c:v>1949.2</c:v>
                </c:pt>
                <c:pt idx="1340">
                  <c:v>2164.5300000000002</c:v>
                </c:pt>
                <c:pt idx="1341">
                  <c:v>2211.5700000000002</c:v>
                </c:pt>
                <c:pt idx="1342">
                  <c:v>2187.23</c:v>
                </c:pt>
                <c:pt idx="1343">
                  <c:v>2101.33</c:v>
                </c:pt>
                <c:pt idx="1344">
                  <c:v>2021.05</c:v>
                </c:pt>
                <c:pt idx="1345">
                  <c:v>1929.07</c:v>
                </c:pt>
                <c:pt idx="1346">
                  <c:v>1833.11</c:v>
                </c:pt>
                <c:pt idx="1347">
                  <c:v>1756.57</c:v>
                </c:pt>
                <c:pt idx="1348">
                  <c:v>1696.89</c:v>
                </c:pt>
                <c:pt idx="1349">
                  <c:v>1674.42</c:v>
                </c:pt>
                <c:pt idx="1350">
                  <c:v>1642.12</c:v>
                </c:pt>
                <c:pt idx="1351">
                  <c:v>1655.93</c:v>
                </c:pt>
                <c:pt idx="1352">
                  <c:v>1609.12</c:v>
                </c:pt>
                <c:pt idx="1353">
                  <c:v>1570.03</c:v>
                </c:pt>
                <c:pt idx="1354">
                  <c:v>1533.75</c:v>
                </c:pt>
                <c:pt idx="1355">
                  <c:v>1488.58</c:v>
                </c:pt>
                <c:pt idx="1356">
                  <c:v>1443.41</c:v>
                </c:pt>
                <c:pt idx="1357">
                  <c:v>1397.3</c:v>
                </c:pt>
                <c:pt idx="1358">
                  <c:v>1370.15</c:v>
                </c:pt>
                <c:pt idx="1359">
                  <c:v>1329.42</c:v>
                </c:pt>
                <c:pt idx="1360">
                  <c:v>1317.25</c:v>
                </c:pt>
                <c:pt idx="1361">
                  <c:v>1273.02</c:v>
                </c:pt>
                <c:pt idx="1362">
                  <c:v>1286.3599999999999</c:v>
                </c:pt>
                <c:pt idx="1363">
                  <c:v>1314.68</c:v>
                </c:pt>
                <c:pt idx="1364">
                  <c:v>1268.57</c:v>
                </c:pt>
                <c:pt idx="1365">
                  <c:v>1251.95</c:v>
                </c:pt>
                <c:pt idx="1366">
                  <c:v>1277</c:v>
                </c:pt>
                <c:pt idx="1367">
                  <c:v>1301.57</c:v>
                </c:pt>
                <c:pt idx="1368">
                  <c:v>1263.6600000000001</c:v>
                </c:pt>
                <c:pt idx="1369">
                  <c:v>1299.93</c:v>
                </c:pt>
                <c:pt idx="1370">
                  <c:v>1312.81</c:v>
                </c:pt>
                <c:pt idx="1371">
                  <c:v>1343.94</c:v>
                </c:pt>
                <c:pt idx="1372">
                  <c:v>1329.19</c:v>
                </c:pt>
                <c:pt idx="1373">
                  <c:v>1316.32</c:v>
                </c:pt>
                <c:pt idx="1374">
                  <c:v>1314.68</c:v>
                </c:pt>
                <c:pt idx="1375">
                  <c:v>1284.25</c:v>
                </c:pt>
                <c:pt idx="1376">
                  <c:v>1276.76</c:v>
                </c:pt>
                <c:pt idx="1377">
                  <c:v>1277.46</c:v>
                </c:pt>
                <c:pt idx="1378">
                  <c:v>1261.78</c:v>
                </c:pt>
                <c:pt idx="1379">
                  <c:v>1224.8</c:v>
                </c:pt>
                <c:pt idx="1380">
                  <c:v>1214.74</c:v>
                </c:pt>
                <c:pt idx="1381">
                  <c:v>1229.72</c:v>
                </c:pt>
                <c:pt idx="1382">
                  <c:v>1251.02</c:v>
                </c:pt>
                <c:pt idx="1383">
                  <c:v>1228.31</c:v>
                </c:pt>
                <c:pt idx="1384">
                  <c:v>1232.99</c:v>
                </c:pt>
                <c:pt idx="1385">
                  <c:v>1225.5</c:v>
                </c:pt>
                <c:pt idx="1386">
                  <c:v>1227.8499999999999</c:v>
                </c:pt>
                <c:pt idx="1387">
                  <c:v>1202.0999999999999</c:v>
                </c:pt>
                <c:pt idx="1388">
                  <c:v>1205.3800000000001</c:v>
                </c:pt>
                <c:pt idx="1389">
                  <c:v>1196.72</c:v>
                </c:pt>
                <c:pt idx="1390">
                  <c:v>1225.04</c:v>
                </c:pt>
                <c:pt idx="1391">
                  <c:v>1214.74</c:v>
                </c:pt>
                <c:pt idx="1392">
                  <c:v>1244.93</c:v>
                </c:pt>
                <c:pt idx="1393">
                  <c:v>1262.48</c:v>
                </c:pt>
                <c:pt idx="1394">
                  <c:v>1286.5899999999999</c:v>
                </c:pt>
                <c:pt idx="1395">
                  <c:v>1291.74</c:v>
                </c:pt>
                <c:pt idx="1396">
                  <c:v>1298.06</c:v>
                </c:pt>
                <c:pt idx="1397">
                  <c:v>1296.42</c:v>
                </c:pt>
                <c:pt idx="1398">
                  <c:v>1275.1199999999999</c:v>
                </c:pt>
                <c:pt idx="1399">
                  <c:v>1253.82</c:v>
                </c:pt>
                <c:pt idx="1400">
                  <c:v>1234.4000000000001</c:v>
                </c:pt>
                <c:pt idx="1401">
                  <c:v>1219.19</c:v>
                </c:pt>
                <c:pt idx="1402">
                  <c:v>1219.6500000000001</c:v>
                </c:pt>
                <c:pt idx="1403">
                  <c:v>1244.93</c:v>
                </c:pt>
                <c:pt idx="1404">
                  <c:v>1233.46</c:v>
                </c:pt>
                <c:pt idx="1405">
                  <c:v>1233.93</c:v>
                </c:pt>
                <c:pt idx="1406">
                  <c:v>1235.8</c:v>
                </c:pt>
                <c:pt idx="1407">
                  <c:v>1257.57</c:v>
                </c:pt>
                <c:pt idx="1408">
                  <c:v>1245.6300000000001</c:v>
                </c:pt>
                <c:pt idx="1409">
                  <c:v>1262.02</c:v>
                </c:pt>
                <c:pt idx="1410">
                  <c:v>1239.55</c:v>
                </c:pt>
                <c:pt idx="1411">
                  <c:v>1264.5899999999999</c:v>
                </c:pt>
                <c:pt idx="1412">
                  <c:v>1335.28</c:v>
                </c:pt>
                <c:pt idx="1413">
                  <c:v>1416.49</c:v>
                </c:pt>
                <c:pt idx="1414">
                  <c:v>1569.56</c:v>
                </c:pt>
                <c:pt idx="1415">
                  <c:v>1709.06</c:v>
                </c:pt>
                <c:pt idx="1416">
                  <c:v>1804.79</c:v>
                </c:pt>
                <c:pt idx="1417">
                  <c:v>1873.83</c:v>
                </c:pt>
                <c:pt idx="1418">
                  <c:v>1857.22</c:v>
                </c:pt>
                <c:pt idx="1419">
                  <c:v>1819.3</c:v>
                </c:pt>
                <c:pt idx="1420">
                  <c:v>1759.38</c:v>
                </c:pt>
                <c:pt idx="1421">
                  <c:v>1658.74</c:v>
                </c:pt>
                <c:pt idx="1422">
                  <c:v>1555.75</c:v>
                </c:pt>
                <c:pt idx="1423">
                  <c:v>1438.96</c:v>
                </c:pt>
                <c:pt idx="1424">
                  <c:v>1361.49</c:v>
                </c:pt>
                <c:pt idx="1425">
                  <c:v>1356.11</c:v>
                </c:pt>
                <c:pt idx="1426">
                  <c:v>1317.72</c:v>
                </c:pt>
                <c:pt idx="1427">
                  <c:v>1245.6300000000001</c:v>
                </c:pt>
                <c:pt idx="1428">
                  <c:v>1176.82</c:v>
                </c:pt>
                <c:pt idx="1429">
                  <c:v>1177.52</c:v>
                </c:pt>
                <c:pt idx="1430">
                  <c:v>1158.8</c:v>
                </c:pt>
                <c:pt idx="1431">
                  <c:v>1196.25</c:v>
                </c:pt>
                <c:pt idx="1432">
                  <c:v>1265.29</c:v>
                </c:pt>
                <c:pt idx="1433">
                  <c:v>1389.11</c:v>
                </c:pt>
                <c:pt idx="1434">
                  <c:v>1471.96</c:v>
                </c:pt>
                <c:pt idx="1435">
                  <c:v>1546.63</c:v>
                </c:pt>
                <c:pt idx="1436">
                  <c:v>1477.81</c:v>
                </c:pt>
                <c:pt idx="1437">
                  <c:v>1405.02</c:v>
                </c:pt>
                <c:pt idx="1438">
                  <c:v>1363.83</c:v>
                </c:pt>
                <c:pt idx="1439">
                  <c:v>1279.0999999999999</c:v>
                </c:pt>
                <c:pt idx="1440">
                  <c:v>1204.21</c:v>
                </c:pt>
                <c:pt idx="1441">
                  <c:v>1128.1400000000001</c:v>
                </c:pt>
                <c:pt idx="1442">
                  <c:v>1116.44</c:v>
                </c:pt>
                <c:pt idx="1443">
                  <c:v>1078.28</c:v>
                </c:pt>
                <c:pt idx="1444">
                  <c:v>1022.81</c:v>
                </c:pt>
                <c:pt idx="1445">
                  <c:v>1011.81</c:v>
                </c:pt>
                <c:pt idx="1446">
                  <c:v>1027.96</c:v>
                </c:pt>
                <c:pt idx="1447">
                  <c:v>1015.09</c:v>
                </c:pt>
                <c:pt idx="1448">
                  <c:v>1015.56</c:v>
                </c:pt>
                <c:pt idx="1449">
                  <c:v>1018.37</c:v>
                </c:pt>
                <c:pt idx="1450">
                  <c:v>984.43</c:v>
                </c:pt>
                <c:pt idx="1451">
                  <c:v>1020.94</c:v>
                </c:pt>
                <c:pt idx="1452">
                  <c:v>1008.3</c:v>
                </c:pt>
                <c:pt idx="1453">
                  <c:v>995.9</c:v>
                </c:pt>
                <c:pt idx="1454">
                  <c:v>1025.3900000000001</c:v>
                </c:pt>
                <c:pt idx="1455">
                  <c:v>1012.98</c:v>
                </c:pt>
                <c:pt idx="1456">
                  <c:v>1015.79</c:v>
                </c:pt>
                <c:pt idx="1457">
                  <c:v>1024.45</c:v>
                </c:pt>
                <c:pt idx="1458">
                  <c:v>1061.67</c:v>
                </c:pt>
                <c:pt idx="1459">
                  <c:v>1047.3900000000001</c:v>
                </c:pt>
                <c:pt idx="1460">
                  <c:v>1054.6500000000001</c:v>
                </c:pt>
                <c:pt idx="1461">
                  <c:v>1051.3699999999999</c:v>
                </c:pt>
                <c:pt idx="1462">
                  <c:v>1069.3900000000001</c:v>
                </c:pt>
                <c:pt idx="1463">
                  <c:v>1098.4100000000001</c:v>
                </c:pt>
                <c:pt idx="1464">
                  <c:v>1139.1400000000001</c:v>
                </c:pt>
                <c:pt idx="1465">
                  <c:v>1148.27</c:v>
                </c:pt>
                <c:pt idx="1466">
                  <c:v>1192.03</c:v>
                </c:pt>
                <c:pt idx="1467">
                  <c:v>1223.8699999999999</c:v>
                </c:pt>
                <c:pt idx="1468">
                  <c:v>1259.44</c:v>
                </c:pt>
                <c:pt idx="1469">
                  <c:v>1337.62</c:v>
                </c:pt>
                <c:pt idx="1470">
                  <c:v>1424.22</c:v>
                </c:pt>
                <c:pt idx="1471">
                  <c:v>1603.74</c:v>
                </c:pt>
                <c:pt idx="1472">
                  <c:v>1821.17</c:v>
                </c:pt>
                <c:pt idx="1473">
                  <c:v>2087.06</c:v>
                </c:pt>
                <c:pt idx="1474">
                  <c:v>2356.92</c:v>
                </c:pt>
                <c:pt idx="1475">
                  <c:v>2540.65</c:v>
                </c:pt>
                <c:pt idx="1476">
                  <c:v>2608.06</c:v>
                </c:pt>
                <c:pt idx="1477">
                  <c:v>2596.8200000000002</c:v>
                </c:pt>
                <c:pt idx="1478">
                  <c:v>2557.7399999999998</c:v>
                </c:pt>
                <c:pt idx="1479">
                  <c:v>2690.68</c:v>
                </c:pt>
                <c:pt idx="1480">
                  <c:v>2910.46</c:v>
                </c:pt>
                <c:pt idx="1481">
                  <c:v>3050.65</c:v>
                </c:pt>
                <c:pt idx="1482">
                  <c:v>3033.57</c:v>
                </c:pt>
                <c:pt idx="1483">
                  <c:v>2835.56</c:v>
                </c:pt>
                <c:pt idx="1484">
                  <c:v>2541.59</c:v>
                </c:pt>
                <c:pt idx="1485">
                  <c:v>2238.4899999999998</c:v>
                </c:pt>
                <c:pt idx="1486">
                  <c:v>2041.18</c:v>
                </c:pt>
                <c:pt idx="1487">
                  <c:v>1967.69</c:v>
                </c:pt>
                <c:pt idx="1488">
                  <c:v>2000.92</c:v>
                </c:pt>
                <c:pt idx="1489">
                  <c:v>2124.5</c:v>
                </c:pt>
                <c:pt idx="1490">
                  <c:v>2314.56</c:v>
                </c:pt>
                <c:pt idx="1491">
                  <c:v>2486.12</c:v>
                </c:pt>
                <c:pt idx="1492">
                  <c:v>2509.29</c:v>
                </c:pt>
                <c:pt idx="1493">
                  <c:v>2433.4499999999998</c:v>
                </c:pt>
                <c:pt idx="1494">
                  <c:v>2264.23</c:v>
                </c:pt>
                <c:pt idx="1495">
                  <c:v>2049.61</c:v>
                </c:pt>
                <c:pt idx="1496">
                  <c:v>1824.45</c:v>
                </c:pt>
                <c:pt idx="1497">
                  <c:v>1673.95</c:v>
                </c:pt>
                <c:pt idx="1498">
                  <c:v>1468.22</c:v>
                </c:pt>
                <c:pt idx="1499">
                  <c:v>1358.45</c:v>
                </c:pt>
                <c:pt idx="1500">
                  <c:v>1204.67</c:v>
                </c:pt>
                <c:pt idx="1501">
                  <c:v>1147.0999999999999</c:v>
                </c:pt>
                <c:pt idx="1502">
                  <c:v>1074.31</c:v>
                </c:pt>
                <c:pt idx="1503">
                  <c:v>1020.71</c:v>
                </c:pt>
                <c:pt idx="1504">
                  <c:v>1013.69</c:v>
                </c:pt>
                <c:pt idx="1505">
                  <c:v>1000.34</c:v>
                </c:pt>
                <c:pt idx="1506">
                  <c:v>999.64</c:v>
                </c:pt>
                <c:pt idx="1507">
                  <c:v>975.3</c:v>
                </c:pt>
                <c:pt idx="1508">
                  <c:v>963.83</c:v>
                </c:pt>
                <c:pt idx="1509">
                  <c:v>965.47</c:v>
                </c:pt>
                <c:pt idx="1510">
                  <c:v>972.96</c:v>
                </c:pt>
                <c:pt idx="1511">
                  <c:v>949.56</c:v>
                </c:pt>
                <c:pt idx="1512">
                  <c:v>951.43</c:v>
                </c:pt>
                <c:pt idx="1513">
                  <c:v>944.64</c:v>
                </c:pt>
                <c:pt idx="1514">
                  <c:v>955.41</c:v>
                </c:pt>
                <c:pt idx="1515">
                  <c:v>969.22</c:v>
                </c:pt>
                <c:pt idx="1516">
                  <c:v>974.6</c:v>
                </c:pt>
                <c:pt idx="1517">
                  <c:v>970.39</c:v>
                </c:pt>
                <c:pt idx="1518">
                  <c:v>949.09</c:v>
                </c:pt>
                <c:pt idx="1519">
                  <c:v>940.66</c:v>
                </c:pt>
                <c:pt idx="1520">
                  <c:v>953.3</c:v>
                </c:pt>
                <c:pt idx="1521">
                  <c:v>974.37</c:v>
                </c:pt>
                <c:pt idx="1522">
                  <c:v>962.66</c:v>
                </c:pt>
                <c:pt idx="1523">
                  <c:v>980.92</c:v>
                </c:pt>
                <c:pt idx="1524">
                  <c:v>973.19</c:v>
                </c:pt>
                <c:pt idx="1525">
                  <c:v>945.34</c:v>
                </c:pt>
                <c:pt idx="1526">
                  <c:v>964.77</c:v>
                </c:pt>
                <c:pt idx="1527">
                  <c:v>943.94</c:v>
                </c:pt>
                <c:pt idx="1528">
                  <c:v>979.75</c:v>
                </c:pt>
                <c:pt idx="1529">
                  <c:v>968.75</c:v>
                </c:pt>
                <c:pt idx="1530">
                  <c:v>933.87</c:v>
                </c:pt>
                <c:pt idx="1531">
                  <c:v>946.04</c:v>
                </c:pt>
                <c:pt idx="1532">
                  <c:v>952.13</c:v>
                </c:pt>
                <c:pt idx="1533">
                  <c:v>962.19</c:v>
                </c:pt>
                <c:pt idx="1534">
                  <c:v>955.87</c:v>
                </c:pt>
                <c:pt idx="1535">
                  <c:v>946.98</c:v>
                </c:pt>
                <c:pt idx="1536">
                  <c:v>964.3</c:v>
                </c:pt>
                <c:pt idx="1537">
                  <c:v>957.28</c:v>
                </c:pt>
                <c:pt idx="1538">
                  <c:v>940.43</c:v>
                </c:pt>
                <c:pt idx="1539">
                  <c:v>920.06</c:v>
                </c:pt>
                <c:pt idx="1540">
                  <c:v>933.87</c:v>
                </c:pt>
                <c:pt idx="1541">
                  <c:v>956.34</c:v>
                </c:pt>
                <c:pt idx="1542">
                  <c:v>927.79</c:v>
                </c:pt>
                <c:pt idx="1543">
                  <c:v>938.32</c:v>
                </c:pt>
                <c:pt idx="1544">
                  <c:v>928.49</c:v>
                </c:pt>
                <c:pt idx="1545">
                  <c:v>947.45</c:v>
                </c:pt>
                <c:pt idx="1546">
                  <c:v>950.96</c:v>
                </c:pt>
                <c:pt idx="1547">
                  <c:v>952.36</c:v>
                </c:pt>
                <c:pt idx="1548">
                  <c:v>953.3</c:v>
                </c:pt>
                <c:pt idx="1549">
                  <c:v>937.85</c:v>
                </c:pt>
                <c:pt idx="1550">
                  <c:v>945.34</c:v>
                </c:pt>
                <c:pt idx="1551">
                  <c:v>928.96</c:v>
                </c:pt>
                <c:pt idx="1552">
                  <c:v>932</c:v>
                </c:pt>
                <c:pt idx="1553">
                  <c:v>932</c:v>
                </c:pt>
                <c:pt idx="1554">
                  <c:v>894.79</c:v>
                </c:pt>
                <c:pt idx="1555">
                  <c:v>931.3</c:v>
                </c:pt>
                <c:pt idx="1556">
                  <c:v>924.28</c:v>
                </c:pt>
                <c:pt idx="1557">
                  <c:v>911.64</c:v>
                </c:pt>
                <c:pt idx="1558">
                  <c:v>913.04</c:v>
                </c:pt>
                <c:pt idx="1559">
                  <c:v>925.92</c:v>
                </c:pt>
                <c:pt idx="1560">
                  <c:v>926.85</c:v>
                </c:pt>
                <c:pt idx="1561">
                  <c:v>927.55</c:v>
                </c:pt>
                <c:pt idx="1562">
                  <c:v>916.79</c:v>
                </c:pt>
                <c:pt idx="1563">
                  <c:v>901.81</c:v>
                </c:pt>
                <c:pt idx="1564">
                  <c:v>910.94</c:v>
                </c:pt>
                <c:pt idx="1565">
                  <c:v>902.51</c:v>
                </c:pt>
                <c:pt idx="1566">
                  <c:v>890.11</c:v>
                </c:pt>
                <c:pt idx="1567">
                  <c:v>921.23</c:v>
                </c:pt>
                <c:pt idx="1568">
                  <c:v>914.92</c:v>
                </c:pt>
                <c:pt idx="1569">
                  <c:v>924.51</c:v>
                </c:pt>
                <c:pt idx="1570">
                  <c:v>918.43</c:v>
                </c:pt>
                <c:pt idx="1571">
                  <c:v>911.64</c:v>
                </c:pt>
                <c:pt idx="1572">
                  <c:v>899.47</c:v>
                </c:pt>
                <c:pt idx="1573">
                  <c:v>916.79</c:v>
                </c:pt>
                <c:pt idx="1574">
                  <c:v>900.64</c:v>
                </c:pt>
                <c:pt idx="1575">
                  <c:v>894.08</c:v>
                </c:pt>
                <c:pt idx="1576">
                  <c:v>893.85</c:v>
                </c:pt>
                <c:pt idx="1577">
                  <c:v>898.06</c:v>
                </c:pt>
                <c:pt idx="1578">
                  <c:v>907.89</c:v>
                </c:pt>
                <c:pt idx="1579">
                  <c:v>935.98</c:v>
                </c:pt>
                <c:pt idx="1580">
                  <c:v>921.7</c:v>
                </c:pt>
                <c:pt idx="1581">
                  <c:v>941.83</c:v>
                </c:pt>
                <c:pt idx="1582">
                  <c:v>927.55</c:v>
                </c:pt>
                <c:pt idx="1583">
                  <c:v>924.75</c:v>
                </c:pt>
                <c:pt idx="1584">
                  <c:v>918.43</c:v>
                </c:pt>
                <c:pt idx="1585">
                  <c:v>961.02</c:v>
                </c:pt>
                <c:pt idx="1586">
                  <c:v>941.6</c:v>
                </c:pt>
                <c:pt idx="1587">
                  <c:v>953.07</c:v>
                </c:pt>
                <c:pt idx="1588">
                  <c:v>938.32</c:v>
                </c:pt>
                <c:pt idx="1589">
                  <c:v>938.55</c:v>
                </c:pt>
                <c:pt idx="1590">
                  <c:v>919.36</c:v>
                </c:pt>
                <c:pt idx="1591">
                  <c:v>929.43</c:v>
                </c:pt>
                <c:pt idx="1592">
                  <c:v>926.38</c:v>
                </c:pt>
                <c:pt idx="1593">
                  <c:v>903.91</c:v>
                </c:pt>
                <c:pt idx="1594">
                  <c:v>882.62</c:v>
                </c:pt>
                <c:pt idx="1595">
                  <c:v>900.4</c:v>
                </c:pt>
                <c:pt idx="1596">
                  <c:v>903.91</c:v>
                </c:pt>
                <c:pt idx="1597">
                  <c:v>922.17</c:v>
                </c:pt>
                <c:pt idx="1598">
                  <c:v>923.34</c:v>
                </c:pt>
                <c:pt idx="1599">
                  <c:v>919.36</c:v>
                </c:pt>
                <c:pt idx="1600">
                  <c:v>864.13</c:v>
                </c:pt>
                <c:pt idx="1601">
                  <c:v>910</c:v>
                </c:pt>
                <c:pt idx="1602">
                  <c:v>903.45</c:v>
                </c:pt>
                <c:pt idx="1603">
                  <c:v>884.25</c:v>
                </c:pt>
                <c:pt idx="1604">
                  <c:v>899</c:v>
                </c:pt>
                <c:pt idx="1605">
                  <c:v>885.42</c:v>
                </c:pt>
                <c:pt idx="1606">
                  <c:v>873.72</c:v>
                </c:pt>
                <c:pt idx="1607">
                  <c:v>869.74</c:v>
                </c:pt>
                <c:pt idx="1608">
                  <c:v>896.43</c:v>
                </c:pt>
                <c:pt idx="1609">
                  <c:v>907.43</c:v>
                </c:pt>
                <c:pt idx="1610">
                  <c:v>884.96</c:v>
                </c:pt>
                <c:pt idx="1611">
                  <c:v>872.55</c:v>
                </c:pt>
                <c:pt idx="1612">
                  <c:v>882.38</c:v>
                </c:pt>
                <c:pt idx="1613">
                  <c:v>863.66</c:v>
                </c:pt>
                <c:pt idx="1614">
                  <c:v>861.55</c:v>
                </c:pt>
                <c:pt idx="1615">
                  <c:v>883.32</c:v>
                </c:pt>
                <c:pt idx="1616">
                  <c:v>863.66</c:v>
                </c:pt>
                <c:pt idx="1617">
                  <c:v>877.7</c:v>
                </c:pt>
                <c:pt idx="1618">
                  <c:v>892.91</c:v>
                </c:pt>
                <c:pt idx="1619">
                  <c:v>887.53</c:v>
                </c:pt>
                <c:pt idx="1620">
                  <c:v>863.19</c:v>
                </c:pt>
                <c:pt idx="1621">
                  <c:v>865.53</c:v>
                </c:pt>
                <c:pt idx="1622">
                  <c:v>884.02</c:v>
                </c:pt>
                <c:pt idx="1623">
                  <c:v>868.34</c:v>
                </c:pt>
                <c:pt idx="1624">
                  <c:v>877.93</c:v>
                </c:pt>
                <c:pt idx="1625">
                  <c:v>906.26</c:v>
                </c:pt>
                <c:pt idx="1626">
                  <c:v>872.79</c:v>
                </c:pt>
                <c:pt idx="1627">
                  <c:v>878.87</c:v>
                </c:pt>
                <c:pt idx="1628">
                  <c:v>870.21</c:v>
                </c:pt>
                <c:pt idx="1629">
                  <c:v>873.96</c:v>
                </c:pt>
                <c:pt idx="1630">
                  <c:v>884.25</c:v>
                </c:pt>
                <c:pt idx="1631">
                  <c:v>872.08</c:v>
                </c:pt>
                <c:pt idx="1632">
                  <c:v>894.79</c:v>
                </c:pt>
                <c:pt idx="1633">
                  <c:v>931.07</c:v>
                </c:pt>
                <c:pt idx="1634">
                  <c:v>953.3</c:v>
                </c:pt>
                <c:pt idx="1635">
                  <c:v>963.6</c:v>
                </c:pt>
                <c:pt idx="1636">
                  <c:v>1001.75</c:v>
                </c:pt>
                <c:pt idx="1637">
                  <c:v>1101.46</c:v>
                </c:pt>
                <c:pt idx="1638">
                  <c:v>1232.29</c:v>
                </c:pt>
                <c:pt idx="1639">
                  <c:v>1315.62</c:v>
                </c:pt>
                <c:pt idx="1640">
                  <c:v>1342.53</c:v>
                </c:pt>
                <c:pt idx="1641">
                  <c:v>1289.4000000000001</c:v>
                </c:pt>
                <c:pt idx="1642">
                  <c:v>1198.82</c:v>
                </c:pt>
                <c:pt idx="1643">
                  <c:v>1137.5</c:v>
                </c:pt>
                <c:pt idx="1644">
                  <c:v>1091.6300000000001</c:v>
                </c:pt>
                <c:pt idx="1645">
                  <c:v>1017.9</c:v>
                </c:pt>
                <c:pt idx="1646">
                  <c:v>986.54</c:v>
                </c:pt>
                <c:pt idx="1647">
                  <c:v>950.26</c:v>
                </c:pt>
                <c:pt idx="1648">
                  <c:v>938.79</c:v>
                </c:pt>
                <c:pt idx="1649">
                  <c:v>884.02</c:v>
                </c:pt>
                <c:pt idx="1650">
                  <c:v>892.21</c:v>
                </c:pt>
                <c:pt idx="1651">
                  <c:v>893.15</c:v>
                </c:pt>
                <c:pt idx="1652">
                  <c:v>878.87</c:v>
                </c:pt>
                <c:pt idx="1653">
                  <c:v>887.53</c:v>
                </c:pt>
                <c:pt idx="1654">
                  <c:v>873.72</c:v>
                </c:pt>
                <c:pt idx="1655">
                  <c:v>885.19</c:v>
                </c:pt>
                <c:pt idx="1656">
                  <c:v>847.27</c:v>
                </c:pt>
                <c:pt idx="1657">
                  <c:v>872.32</c:v>
                </c:pt>
                <c:pt idx="1658">
                  <c:v>901.57</c:v>
                </c:pt>
                <c:pt idx="1659">
                  <c:v>894.08</c:v>
                </c:pt>
                <c:pt idx="1660">
                  <c:v>867.4</c:v>
                </c:pt>
                <c:pt idx="1661">
                  <c:v>852.89</c:v>
                </c:pt>
                <c:pt idx="1662">
                  <c:v>890.81</c:v>
                </c:pt>
                <c:pt idx="1663">
                  <c:v>896.66</c:v>
                </c:pt>
                <c:pt idx="1664">
                  <c:v>878.17</c:v>
                </c:pt>
                <c:pt idx="1665">
                  <c:v>903.21</c:v>
                </c:pt>
                <c:pt idx="1666">
                  <c:v>900.17</c:v>
                </c:pt>
                <c:pt idx="1667">
                  <c:v>956.81</c:v>
                </c:pt>
                <c:pt idx="1668">
                  <c:v>936.68</c:v>
                </c:pt>
                <c:pt idx="1669">
                  <c:v>949.32</c:v>
                </c:pt>
                <c:pt idx="1670">
                  <c:v>929.89</c:v>
                </c:pt>
                <c:pt idx="1671">
                  <c:v>943.47</c:v>
                </c:pt>
                <c:pt idx="1672">
                  <c:v>921.47</c:v>
                </c:pt>
                <c:pt idx="1673">
                  <c:v>899.7</c:v>
                </c:pt>
                <c:pt idx="1674">
                  <c:v>894.08</c:v>
                </c:pt>
                <c:pt idx="1675">
                  <c:v>886.36</c:v>
                </c:pt>
                <c:pt idx="1676">
                  <c:v>884.49</c:v>
                </c:pt>
                <c:pt idx="1677">
                  <c:v>861.32</c:v>
                </c:pt>
                <c:pt idx="1678">
                  <c:v>896.19</c:v>
                </c:pt>
                <c:pt idx="1679">
                  <c:v>898.53</c:v>
                </c:pt>
                <c:pt idx="1680">
                  <c:v>899.23</c:v>
                </c:pt>
                <c:pt idx="1681">
                  <c:v>878.64</c:v>
                </c:pt>
                <c:pt idx="1682">
                  <c:v>866.23</c:v>
                </c:pt>
                <c:pt idx="1683">
                  <c:v>888</c:v>
                </c:pt>
                <c:pt idx="1684">
                  <c:v>891.28</c:v>
                </c:pt>
                <c:pt idx="1685">
                  <c:v>894.32</c:v>
                </c:pt>
                <c:pt idx="1686">
                  <c:v>874.66</c:v>
                </c:pt>
                <c:pt idx="1687">
                  <c:v>878.87</c:v>
                </c:pt>
                <c:pt idx="1688">
                  <c:v>865.76</c:v>
                </c:pt>
                <c:pt idx="1689">
                  <c:v>880.51</c:v>
                </c:pt>
                <c:pt idx="1690">
                  <c:v>882.38</c:v>
                </c:pt>
                <c:pt idx="1691">
                  <c:v>866.7</c:v>
                </c:pt>
                <c:pt idx="1692">
                  <c:v>865.3</c:v>
                </c:pt>
                <c:pt idx="1693">
                  <c:v>877</c:v>
                </c:pt>
                <c:pt idx="1694">
                  <c:v>882.15</c:v>
                </c:pt>
                <c:pt idx="1695">
                  <c:v>877.23</c:v>
                </c:pt>
                <c:pt idx="1696">
                  <c:v>878.64</c:v>
                </c:pt>
                <c:pt idx="1697">
                  <c:v>882.38</c:v>
                </c:pt>
                <c:pt idx="1698">
                  <c:v>873.49</c:v>
                </c:pt>
                <c:pt idx="1699">
                  <c:v>870.45</c:v>
                </c:pt>
                <c:pt idx="1700">
                  <c:v>862.25</c:v>
                </c:pt>
                <c:pt idx="1701">
                  <c:v>841.42</c:v>
                </c:pt>
                <c:pt idx="1702">
                  <c:v>867.87</c:v>
                </c:pt>
                <c:pt idx="1703">
                  <c:v>873.49</c:v>
                </c:pt>
                <c:pt idx="1704">
                  <c:v>861.55</c:v>
                </c:pt>
                <c:pt idx="1705">
                  <c:v>862.02</c:v>
                </c:pt>
                <c:pt idx="1706">
                  <c:v>873.72</c:v>
                </c:pt>
                <c:pt idx="1707">
                  <c:v>883.79</c:v>
                </c:pt>
                <c:pt idx="1708">
                  <c:v>903.45</c:v>
                </c:pt>
                <c:pt idx="1709">
                  <c:v>850.32</c:v>
                </c:pt>
                <c:pt idx="1710">
                  <c:v>865.06</c:v>
                </c:pt>
                <c:pt idx="1711">
                  <c:v>847.74</c:v>
                </c:pt>
                <c:pt idx="1712">
                  <c:v>853.13</c:v>
                </c:pt>
                <c:pt idx="1713">
                  <c:v>875.13</c:v>
                </c:pt>
                <c:pt idx="1714">
                  <c:v>833.23</c:v>
                </c:pt>
                <c:pt idx="1715">
                  <c:v>842.59</c:v>
                </c:pt>
                <c:pt idx="1716">
                  <c:v>825.98</c:v>
                </c:pt>
                <c:pt idx="1717">
                  <c:v>880.51</c:v>
                </c:pt>
                <c:pt idx="1718">
                  <c:v>880.98</c:v>
                </c:pt>
                <c:pt idx="1719">
                  <c:v>896.66</c:v>
                </c:pt>
                <c:pt idx="1720">
                  <c:v>897.36</c:v>
                </c:pt>
                <c:pt idx="1721">
                  <c:v>894.08</c:v>
                </c:pt>
                <c:pt idx="1722">
                  <c:v>876.3</c:v>
                </c:pt>
                <c:pt idx="1723">
                  <c:v>863.89</c:v>
                </c:pt>
                <c:pt idx="1724">
                  <c:v>867.4</c:v>
                </c:pt>
                <c:pt idx="1725">
                  <c:v>878.87</c:v>
                </c:pt>
                <c:pt idx="1726">
                  <c:v>860.38</c:v>
                </c:pt>
                <c:pt idx="1727">
                  <c:v>857.81</c:v>
                </c:pt>
                <c:pt idx="1728">
                  <c:v>852.19</c:v>
                </c:pt>
                <c:pt idx="1729">
                  <c:v>854.3</c:v>
                </c:pt>
                <c:pt idx="1730">
                  <c:v>893.15</c:v>
                </c:pt>
                <c:pt idx="1731">
                  <c:v>840.95</c:v>
                </c:pt>
                <c:pt idx="1732">
                  <c:v>830.19</c:v>
                </c:pt>
                <c:pt idx="1733">
                  <c:v>836.04</c:v>
                </c:pt>
                <c:pt idx="1734">
                  <c:v>871.62</c:v>
                </c:pt>
                <c:pt idx="1735">
                  <c:v>838.15</c:v>
                </c:pt>
                <c:pt idx="1736">
                  <c:v>853.13</c:v>
                </c:pt>
                <c:pt idx="1737">
                  <c:v>834.4</c:v>
                </c:pt>
                <c:pt idx="1738">
                  <c:v>878.87</c:v>
                </c:pt>
                <c:pt idx="1739">
                  <c:v>835.34</c:v>
                </c:pt>
                <c:pt idx="1740">
                  <c:v>842.12</c:v>
                </c:pt>
                <c:pt idx="1741">
                  <c:v>848.44</c:v>
                </c:pt>
                <c:pt idx="1742">
                  <c:v>843.76</c:v>
                </c:pt>
                <c:pt idx="1743">
                  <c:v>822.7</c:v>
                </c:pt>
                <c:pt idx="1744">
                  <c:v>837.21</c:v>
                </c:pt>
                <c:pt idx="1745">
                  <c:v>865.06</c:v>
                </c:pt>
                <c:pt idx="1746">
                  <c:v>849.85</c:v>
                </c:pt>
                <c:pt idx="1747">
                  <c:v>821.29</c:v>
                </c:pt>
                <c:pt idx="1748">
                  <c:v>825.98</c:v>
                </c:pt>
                <c:pt idx="1749">
                  <c:v>854.06</c:v>
                </c:pt>
                <c:pt idx="1750">
                  <c:v>814.51</c:v>
                </c:pt>
                <c:pt idx="1751">
                  <c:v>853.59</c:v>
                </c:pt>
                <c:pt idx="1752">
                  <c:v>839.32</c:v>
                </c:pt>
                <c:pt idx="1753">
                  <c:v>838.38</c:v>
                </c:pt>
                <c:pt idx="1754">
                  <c:v>821.29</c:v>
                </c:pt>
                <c:pt idx="1755">
                  <c:v>819.66</c:v>
                </c:pt>
                <c:pt idx="1756">
                  <c:v>847.04</c:v>
                </c:pt>
                <c:pt idx="1757">
                  <c:v>817.55</c:v>
                </c:pt>
                <c:pt idx="1758">
                  <c:v>842.12</c:v>
                </c:pt>
                <c:pt idx="1759">
                  <c:v>824.8</c:v>
                </c:pt>
                <c:pt idx="1760">
                  <c:v>835.57</c:v>
                </c:pt>
                <c:pt idx="1761">
                  <c:v>840.95</c:v>
                </c:pt>
                <c:pt idx="1762">
                  <c:v>820.12</c:v>
                </c:pt>
                <c:pt idx="1763">
                  <c:v>808.66</c:v>
                </c:pt>
                <c:pt idx="1764">
                  <c:v>793.21</c:v>
                </c:pt>
                <c:pt idx="1765">
                  <c:v>822</c:v>
                </c:pt>
                <c:pt idx="1766">
                  <c:v>825.04</c:v>
                </c:pt>
                <c:pt idx="1767">
                  <c:v>848.91</c:v>
                </c:pt>
                <c:pt idx="1768">
                  <c:v>841.19</c:v>
                </c:pt>
                <c:pt idx="1769">
                  <c:v>808.89</c:v>
                </c:pt>
                <c:pt idx="1770">
                  <c:v>818.49</c:v>
                </c:pt>
                <c:pt idx="1771">
                  <c:v>830.89</c:v>
                </c:pt>
                <c:pt idx="1772">
                  <c:v>829.49</c:v>
                </c:pt>
                <c:pt idx="1773">
                  <c:v>804.21</c:v>
                </c:pt>
                <c:pt idx="1774">
                  <c:v>818.02</c:v>
                </c:pt>
                <c:pt idx="1775">
                  <c:v>840.25</c:v>
                </c:pt>
                <c:pt idx="1776">
                  <c:v>822.93</c:v>
                </c:pt>
                <c:pt idx="1777">
                  <c:v>818.25</c:v>
                </c:pt>
                <c:pt idx="1778">
                  <c:v>832.53</c:v>
                </c:pt>
                <c:pt idx="1779">
                  <c:v>826.44</c:v>
                </c:pt>
                <c:pt idx="1780">
                  <c:v>822.93</c:v>
                </c:pt>
                <c:pt idx="1781">
                  <c:v>819.89</c:v>
                </c:pt>
                <c:pt idx="1782">
                  <c:v>828.08</c:v>
                </c:pt>
                <c:pt idx="1783">
                  <c:v>822.46</c:v>
                </c:pt>
                <c:pt idx="1784">
                  <c:v>847.74</c:v>
                </c:pt>
                <c:pt idx="1785">
                  <c:v>852.89</c:v>
                </c:pt>
                <c:pt idx="1786">
                  <c:v>853.83</c:v>
                </c:pt>
                <c:pt idx="1787">
                  <c:v>821.53</c:v>
                </c:pt>
                <c:pt idx="1788">
                  <c:v>836.04</c:v>
                </c:pt>
                <c:pt idx="1789">
                  <c:v>827.61</c:v>
                </c:pt>
                <c:pt idx="1790">
                  <c:v>819.19</c:v>
                </c:pt>
                <c:pt idx="1791">
                  <c:v>821.06</c:v>
                </c:pt>
                <c:pt idx="1792">
                  <c:v>824.57</c:v>
                </c:pt>
                <c:pt idx="1793">
                  <c:v>796.48</c:v>
                </c:pt>
                <c:pt idx="1794">
                  <c:v>825.27</c:v>
                </c:pt>
                <c:pt idx="1795">
                  <c:v>798.12</c:v>
                </c:pt>
                <c:pt idx="1796">
                  <c:v>826.68</c:v>
                </c:pt>
                <c:pt idx="1797">
                  <c:v>883.32</c:v>
                </c:pt>
                <c:pt idx="1798">
                  <c:v>933.17</c:v>
                </c:pt>
                <c:pt idx="1799">
                  <c:v>1106.3699999999999</c:v>
                </c:pt>
                <c:pt idx="1800">
                  <c:v>1252.19</c:v>
                </c:pt>
                <c:pt idx="1801">
                  <c:v>1401.51</c:v>
                </c:pt>
                <c:pt idx="1802">
                  <c:v>1399.64</c:v>
                </c:pt>
                <c:pt idx="1803">
                  <c:v>1315.38</c:v>
                </c:pt>
                <c:pt idx="1804">
                  <c:v>1188.29</c:v>
                </c:pt>
                <c:pt idx="1805">
                  <c:v>1053.24</c:v>
                </c:pt>
                <c:pt idx="1806">
                  <c:v>1030.3</c:v>
                </c:pt>
                <c:pt idx="1807">
                  <c:v>979.75</c:v>
                </c:pt>
                <c:pt idx="1808">
                  <c:v>958.22</c:v>
                </c:pt>
                <c:pt idx="1809">
                  <c:v>918.19</c:v>
                </c:pt>
                <c:pt idx="1810">
                  <c:v>916.79</c:v>
                </c:pt>
                <c:pt idx="1811">
                  <c:v>906.02</c:v>
                </c:pt>
                <c:pt idx="1812">
                  <c:v>836.27</c:v>
                </c:pt>
                <c:pt idx="1813">
                  <c:v>842.36</c:v>
                </c:pt>
                <c:pt idx="1814">
                  <c:v>830.42</c:v>
                </c:pt>
                <c:pt idx="1815">
                  <c:v>827.15</c:v>
                </c:pt>
                <c:pt idx="1816">
                  <c:v>823.63</c:v>
                </c:pt>
                <c:pt idx="1817">
                  <c:v>835.34</c:v>
                </c:pt>
                <c:pt idx="1818">
                  <c:v>809.83</c:v>
                </c:pt>
                <c:pt idx="1819">
                  <c:v>785.72</c:v>
                </c:pt>
                <c:pt idx="1820">
                  <c:v>827.15</c:v>
                </c:pt>
                <c:pt idx="1821">
                  <c:v>799.53</c:v>
                </c:pt>
                <c:pt idx="1822">
                  <c:v>809.59</c:v>
                </c:pt>
                <c:pt idx="1823">
                  <c:v>806.78</c:v>
                </c:pt>
                <c:pt idx="1824">
                  <c:v>805.38</c:v>
                </c:pt>
                <c:pt idx="1825">
                  <c:v>853.36</c:v>
                </c:pt>
                <c:pt idx="1826">
                  <c:v>884.96</c:v>
                </c:pt>
                <c:pt idx="1827">
                  <c:v>888</c:v>
                </c:pt>
                <c:pt idx="1828">
                  <c:v>836.98</c:v>
                </c:pt>
                <c:pt idx="1829">
                  <c:v>829.25</c:v>
                </c:pt>
                <c:pt idx="1830">
                  <c:v>833.46</c:v>
                </c:pt>
                <c:pt idx="1831">
                  <c:v>812.63</c:v>
                </c:pt>
                <c:pt idx="1832">
                  <c:v>808.66</c:v>
                </c:pt>
                <c:pt idx="1833">
                  <c:v>787.12</c:v>
                </c:pt>
                <c:pt idx="1834">
                  <c:v>795.78</c:v>
                </c:pt>
                <c:pt idx="1835">
                  <c:v>827.38</c:v>
                </c:pt>
                <c:pt idx="1836">
                  <c:v>815.21</c:v>
                </c:pt>
                <c:pt idx="1837">
                  <c:v>815.21</c:v>
                </c:pt>
                <c:pt idx="1838">
                  <c:v>817.55</c:v>
                </c:pt>
                <c:pt idx="1839">
                  <c:v>803.04</c:v>
                </c:pt>
                <c:pt idx="1840">
                  <c:v>797.42</c:v>
                </c:pt>
                <c:pt idx="1841">
                  <c:v>800.93</c:v>
                </c:pt>
                <c:pt idx="1842">
                  <c:v>796.48</c:v>
                </c:pt>
                <c:pt idx="1843">
                  <c:v>792.27</c:v>
                </c:pt>
                <c:pt idx="1844">
                  <c:v>797.89</c:v>
                </c:pt>
                <c:pt idx="1845">
                  <c:v>808.19</c:v>
                </c:pt>
                <c:pt idx="1846">
                  <c:v>818.95</c:v>
                </c:pt>
                <c:pt idx="1847">
                  <c:v>802.57</c:v>
                </c:pt>
                <c:pt idx="1848">
                  <c:v>803.04</c:v>
                </c:pt>
                <c:pt idx="1849">
                  <c:v>821.76</c:v>
                </c:pt>
                <c:pt idx="1850">
                  <c:v>826.21</c:v>
                </c:pt>
                <c:pt idx="1851">
                  <c:v>851.95</c:v>
                </c:pt>
                <c:pt idx="1852">
                  <c:v>814.51</c:v>
                </c:pt>
                <c:pt idx="1853">
                  <c:v>800.23</c:v>
                </c:pt>
                <c:pt idx="1854">
                  <c:v>817.55</c:v>
                </c:pt>
                <c:pt idx="1855">
                  <c:v>812.4</c:v>
                </c:pt>
                <c:pt idx="1856">
                  <c:v>829.25</c:v>
                </c:pt>
                <c:pt idx="1857">
                  <c:v>811.93</c:v>
                </c:pt>
                <c:pt idx="1858">
                  <c:v>816.38</c:v>
                </c:pt>
                <c:pt idx="1859">
                  <c:v>833.93</c:v>
                </c:pt>
                <c:pt idx="1860">
                  <c:v>862.25</c:v>
                </c:pt>
                <c:pt idx="1861">
                  <c:v>904.15</c:v>
                </c:pt>
                <c:pt idx="1862">
                  <c:v>919.83</c:v>
                </c:pt>
                <c:pt idx="1863">
                  <c:v>886.36</c:v>
                </c:pt>
                <c:pt idx="1864">
                  <c:v>841.42</c:v>
                </c:pt>
                <c:pt idx="1865">
                  <c:v>839.08</c:v>
                </c:pt>
                <c:pt idx="1866">
                  <c:v>806.08</c:v>
                </c:pt>
                <c:pt idx="1867">
                  <c:v>799.53</c:v>
                </c:pt>
                <c:pt idx="1868">
                  <c:v>814.51</c:v>
                </c:pt>
                <c:pt idx="1869">
                  <c:v>800.93</c:v>
                </c:pt>
                <c:pt idx="1870">
                  <c:v>799.06</c:v>
                </c:pt>
                <c:pt idx="1871">
                  <c:v>792.04</c:v>
                </c:pt>
                <c:pt idx="1872">
                  <c:v>794.85</c:v>
                </c:pt>
                <c:pt idx="1873">
                  <c:v>806.08</c:v>
                </c:pt>
                <c:pt idx="1874">
                  <c:v>780.57</c:v>
                </c:pt>
                <c:pt idx="1875">
                  <c:v>775.65</c:v>
                </c:pt>
                <c:pt idx="1876">
                  <c:v>779.63</c:v>
                </c:pt>
                <c:pt idx="1877">
                  <c:v>766.76</c:v>
                </c:pt>
                <c:pt idx="1878">
                  <c:v>766.53</c:v>
                </c:pt>
                <c:pt idx="1879">
                  <c:v>776.36</c:v>
                </c:pt>
                <c:pt idx="1880">
                  <c:v>794.38</c:v>
                </c:pt>
                <c:pt idx="1881">
                  <c:v>778.7</c:v>
                </c:pt>
                <c:pt idx="1882">
                  <c:v>782.21</c:v>
                </c:pt>
                <c:pt idx="1883">
                  <c:v>787.59</c:v>
                </c:pt>
                <c:pt idx="1884">
                  <c:v>759.5</c:v>
                </c:pt>
                <c:pt idx="1885">
                  <c:v>774.25</c:v>
                </c:pt>
                <c:pt idx="1886">
                  <c:v>803.27</c:v>
                </c:pt>
                <c:pt idx="1887">
                  <c:v>752.01</c:v>
                </c:pt>
                <c:pt idx="1888">
                  <c:v>787.82</c:v>
                </c:pt>
                <c:pt idx="1889">
                  <c:v>783.38</c:v>
                </c:pt>
                <c:pt idx="1890">
                  <c:v>780.1</c:v>
                </c:pt>
                <c:pt idx="1891">
                  <c:v>767.23</c:v>
                </c:pt>
                <c:pt idx="1892">
                  <c:v>790.87</c:v>
                </c:pt>
                <c:pt idx="1893">
                  <c:v>788.06</c:v>
                </c:pt>
                <c:pt idx="1894">
                  <c:v>787.59</c:v>
                </c:pt>
                <c:pt idx="1895">
                  <c:v>777.99</c:v>
                </c:pt>
                <c:pt idx="1896">
                  <c:v>759.27</c:v>
                </c:pt>
                <c:pt idx="1897">
                  <c:v>774.02</c:v>
                </c:pt>
                <c:pt idx="1898">
                  <c:v>781.04</c:v>
                </c:pt>
                <c:pt idx="1899">
                  <c:v>763.25</c:v>
                </c:pt>
                <c:pt idx="1900">
                  <c:v>751.55</c:v>
                </c:pt>
                <c:pt idx="1901">
                  <c:v>758.33</c:v>
                </c:pt>
                <c:pt idx="1902">
                  <c:v>777.76</c:v>
                </c:pt>
                <c:pt idx="1903">
                  <c:v>783.61</c:v>
                </c:pt>
                <c:pt idx="1904">
                  <c:v>774.48</c:v>
                </c:pt>
                <c:pt idx="1905">
                  <c:v>761.38</c:v>
                </c:pt>
                <c:pt idx="1906">
                  <c:v>771.91</c:v>
                </c:pt>
                <c:pt idx="1907">
                  <c:v>786.89</c:v>
                </c:pt>
                <c:pt idx="1908">
                  <c:v>760.44</c:v>
                </c:pt>
                <c:pt idx="1909">
                  <c:v>765.82</c:v>
                </c:pt>
                <c:pt idx="1910">
                  <c:v>777.99</c:v>
                </c:pt>
                <c:pt idx="1911">
                  <c:v>784.08</c:v>
                </c:pt>
                <c:pt idx="1912">
                  <c:v>777.53</c:v>
                </c:pt>
                <c:pt idx="1913">
                  <c:v>762.55</c:v>
                </c:pt>
                <c:pt idx="1914">
                  <c:v>763.72</c:v>
                </c:pt>
                <c:pt idx="1915">
                  <c:v>793.91</c:v>
                </c:pt>
                <c:pt idx="1916">
                  <c:v>768.16</c:v>
                </c:pt>
                <c:pt idx="1917">
                  <c:v>754.59</c:v>
                </c:pt>
                <c:pt idx="1918">
                  <c:v>755.29</c:v>
                </c:pt>
                <c:pt idx="1919">
                  <c:v>779.63</c:v>
                </c:pt>
                <c:pt idx="1920">
                  <c:v>767.23</c:v>
                </c:pt>
                <c:pt idx="1921">
                  <c:v>771.91</c:v>
                </c:pt>
                <c:pt idx="1922">
                  <c:v>785.02</c:v>
                </c:pt>
                <c:pt idx="1923">
                  <c:v>763.72</c:v>
                </c:pt>
                <c:pt idx="1924">
                  <c:v>786.89</c:v>
                </c:pt>
                <c:pt idx="1925">
                  <c:v>772.38</c:v>
                </c:pt>
                <c:pt idx="1926">
                  <c:v>756.93</c:v>
                </c:pt>
                <c:pt idx="1927">
                  <c:v>775.65</c:v>
                </c:pt>
                <c:pt idx="1928">
                  <c:v>766.99</c:v>
                </c:pt>
                <c:pt idx="1929">
                  <c:v>790.63</c:v>
                </c:pt>
                <c:pt idx="1930">
                  <c:v>783.85</c:v>
                </c:pt>
                <c:pt idx="1931">
                  <c:v>752.48</c:v>
                </c:pt>
                <c:pt idx="1932">
                  <c:v>746.16</c:v>
                </c:pt>
                <c:pt idx="1933">
                  <c:v>772.61</c:v>
                </c:pt>
                <c:pt idx="1934">
                  <c:v>764.18</c:v>
                </c:pt>
                <c:pt idx="1935">
                  <c:v>764.89</c:v>
                </c:pt>
                <c:pt idx="1936">
                  <c:v>770.27</c:v>
                </c:pt>
                <c:pt idx="1937">
                  <c:v>784.78</c:v>
                </c:pt>
                <c:pt idx="1938">
                  <c:v>770.97</c:v>
                </c:pt>
                <c:pt idx="1939">
                  <c:v>755.06</c:v>
                </c:pt>
                <c:pt idx="1940">
                  <c:v>757.63</c:v>
                </c:pt>
                <c:pt idx="1941">
                  <c:v>772.84</c:v>
                </c:pt>
                <c:pt idx="1942">
                  <c:v>781.27</c:v>
                </c:pt>
                <c:pt idx="1943">
                  <c:v>771.91</c:v>
                </c:pt>
                <c:pt idx="1944">
                  <c:v>744.52</c:v>
                </c:pt>
                <c:pt idx="1945">
                  <c:v>766.29</c:v>
                </c:pt>
                <c:pt idx="1946">
                  <c:v>763.01</c:v>
                </c:pt>
                <c:pt idx="1947">
                  <c:v>756.46</c:v>
                </c:pt>
                <c:pt idx="1948">
                  <c:v>752.01</c:v>
                </c:pt>
                <c:pt idx="1949">
                  <c:v>746.86</c:v>
                </c:pt>
                <c:pt idx="1950">
                  <c:v>772.84</c:v>
                </c:pt>
                <c:pt idx="1951">
                  <c:v>768.63</c:v>
                </c:pt>
                <c:pt idx="1952">
                  <c:v>750.61</c:v>
                </c:pt>
                <c:pt idx="1953">
                  <c:v>764.42</c:v>
                </c:pt>
                <c:pt idx="1954">
                  <c:v>734.93</c:v>
                </c:pt>
                <c:pt idx="1955">
                  <c:v>765.12</c:v>
                </c:pt>
                <c:pt idx="1956">
                  <c:v>743.82</c:v>
                </c:pt>
                <c:pt idx="1957">
                  <c:v>759.5</c:v>
                </c:pt>
                <c:pt idx="1958">
                  <c:v>757.16</c:v>
                </c:pt>
                <c:pt idx="1959">
                  <c:v>756.93</c:v>
                </c:pt>
                <c:pt idx="1960">
                  <c:v>747.8</c:v>
                </c:pt>
                <c:pt idx="1961">
                  <c:v>761.38</c:v>
                </c:pt>
                <c:pt idx="1962">
                  <c:v>766.06</c:v>
                </c:pt>
                <c:pt idx="1963">
                  <c:v>763.48</c:v>
                </c:pt>
                <c:pt idx="1964">
                  <c:v>767.7</c:v>
                </c:pt>
                <c:pt idx="1965">
                  <c:v>773.08</c:v>
                </c:pt>
                <c:pt idx="1966">
                  <c:v>745.93</c:v>
                </c:pt>
                <c:pt idx="1967">
                  <c:v>742.42</c:v>
                </c:pt>
                <c:pt idx="1968">
                  <c:v>744.29</c:v>
                </c:pt>
                <c:pt idx="1969">
                  <c:v>761.38</c:v>
                </c:pt>
                <c:pt idx="1970">
                  <c:v>759.5</c:v>
                </c:pt>
                <c:pt idx="1971">
                  <c:v>759.04</c:v>
                </c:pt>
                <c:pt idx="1972">
                  <c:v>732.12</c:v>
                </c:pt>
                <c:pt idx="1973">
                  <c:v>747.33</c:v>
                </c:pt>
                <c:pt idx="1974">
                  <c:v>728.14</c:v>
                </c:pt>
                <c:pt idx="1975">
                  <c:v>745.69</c:v>
                </c:pt>
                <c:pt idx="1976">
                  <c:v>732.35</c:v>
                </c:pt>
                <c:pt idx="1977">
                  <c:v>727.91</c:v>
                </c:pt>
                <c:pt idx="1978">
                  <c:v>733.76</c:v>
                </c:pt>
                <c:pt idx="1979">
                  <c:v>744.76</c:v>
                </c:pt>
                <c:pt idx="1980">
                  <c:v>738.2</c:v>
                </c:pt>
                <c:pt idx="1981">
                  <c:v>750.38</c:v>
                </c:pt>
                <c:pt idx="1982">
                  <c:v>767.46</c:v>
                </c:pt>
                <c:pt idx="1983">
                  <c:v>744.99</c:v>
                </c:pt>
                <c:pt idx="1984">
                  <c:v>741.95</c:v>
                </c:pt>
                <c:pt idx="1985">
                  <c:v>758.57</c:v>
                </c:pt>
                <c:pt idx="1986">
                  <c:v>757.63</c:v>
                </c:pt>
                <c:pt idx="1987">
                  <c:v>755.99</c:v>
                </c:pt>
                <c:pt idx="1988">
                  <c:v>745.23</c:v>
                </c:pt>
                <c:pt idx="1989">
                  <c:v>741.01</c:v>
                </c:pt>
                <c:pt idx="1990">
                  <c:v>766.29</c:v>
                </c:pt>
                <c:pt idx="1991">
                  <c:v>762.08</c:v>
                </c:pt>
                <c:pt idx="1992">
                  <c:v>757.4</c:v>
                </c:pt>
                <c:pt idx="1993">
                  <c:v>745.23</c:v>
                </c:pt>
                <c:pt idx="1994">
                  <c:v>737.5</c:v>
                </c:pt>
                <c:pt idx="1995">
                  <c:v>753.18</c:v>
                </c:pt>
                <c:pt idx="1996">
                  <c:v>724.63</c:v>
                </c:pt>
                <c:pt idx="1997">
                  <c:v>730.72</c:v>
                </c:pt>
                <c:pt idx="1998">
                  <c:v>721.35</c:v>
                </c:pt>
                <c:pt idx="1999">
                  <c:v>771.67</c:v>
                </c:pt>
                <c:pt idx="2000">
                  <c:v>725.1</c:v>
                </c:pt>
                <c:pt idx="2001">
                  <c:v>748.27</c:v>
                </c:pt>
                <c:pt idx="2002">
                  <c:v>712.93</c:v>
                </c:pt>
                <c:pt idx="2003">
                  <c:v>761.84</c:v>
                </c:pt>
                <c:pt idx="2004">
                  <c:v>730.95</c:v>
                </c:pt>
                <c:pt idx="2005">
                  <c:v>746.4</c:v>
                </c:pt>
                <c:pt idx="2006">
                  <c:v>766.53</c:v>
                </c:pt>
                <c:pt idx="2007">
                  <c:v>731.89</c:v>
                </c:pt>
                <c:pt idx="2008">
                  <c:v>735.86</c:v>
                </c:pt>
                <c:pt idx="2009">
                  <c:v>728.61</c:v>
                </c:pt>
                <c:pt idx="2010">
                  <c:v>721.35</c:v>
                </c:pt>
                <c:pt idx="2011">
                  <c:v>716.2</c:v>
                </c:pt>
                <c:pt idx="2012">
                  <c:v>760.44</c:v>
                </c:pt>
                <c:pt idx="2013">
                  <c:v>756.93</c:v>
                </c:pt>
                <c:pt idx="2014">
                  <c:v>737.5</c:v>
                </c:pt>
                <c:pt idx="2015">
                  <c:v>757.63</c:v>
                </c:pt>
                <c:pt idx="2016">
                  <c:v>733.29</c:v>
                </c:pt>
                <c:pt idx="2017">
                  <c:v>752.95</c:v>
                </c:pt>
                <c:pt idx="2018">
                  <c:v>776.36</c:v>
                </c:pt>
                <c:pt idx="2019">
                  <c:v>785.02</c:v>
                </c:pt>
                <c:pt idx="2020">
                  <c:v>800.23</c:v>
                </c:pt>
                <c:pt idx="2021">
                  <c:v>799.06</c:v>
                </c:pt>
                <c:pt idx="2022">
                  <c:v>778.46</c:v>
                </c:pt>
                <c:pt idx="2023">
                  <c:v>800.46</c:v>
                </c:pt>
                <c:pt idx="2024">
                  <c:v>759.27</c:v>
                </c:pt>
                <c:pt idx="2025">
                  <c:v>760.44</c:v>
                </c:pt>
                <c:pt idx="2026">
                  <c:v>744.29</c:v>
                </c:pt>
                <c:pt idx="2027">
                  <c:v>745.93</c:v>
                </c:pt>
                <c:pt idx="2028">
                  <c:v>781.27</c:v>
                </c:pt>
                <c:pt idx="2029">
                  <c:v>772.84</c:v>
                </c:pt>
                <c:pt idx="2030">
                  <c:v>743.12</c:v>
                </c:pt>
                <c:pt idx="2031">
                  <c:v>745.93</c:v>
                </c:pt>
                <c:pt idx="2032">
                  <c:v>747.33</c:v>
                </c:pt>
                <c:pt idx="2033">
                  <c:v>750.61</c:v>
                </c:pt>
                <c:pt idx="2034">
                  <c:v>742.65</c:v>
                </c:pt>
                <c:pt idx="2035">
                  <c:v>743.35</c:v>
                </c:pt>
                <c:pt idx="2036">
                  <c:v>727.44</c:v>
                </c:pt>
                <c:pt idx="2037">
                  <c:v>726.03</c:v>
                </c:pt>
                <c:pt idx="2038">
                  <c:v>739.14</c:v>
                </c:pt>
                <c:pt idx="2039">
                  <c:v>730.72</c:v>
                </c:pt>
                <c:pt idx="2040">
                  <c:v>749.91</c:v>
                </c:pt>
                <c:pt idx="2041">
                  <c:v>746.63</c:v>
                </c:pt>
                <c:pt idx="2042">
                  <c:v>742.18</c:v>
                </c:pt>
                <c:pt idx="2043">
                  <c:v>727.44</c:v>
                </c:pt>
                <c:pt idx="2044">
                  <c:v>731.65</c:v>
                </c:pt>
                <c:pt idx="2045">
                  <c:v>745.23</c:v>
                </c:pt>
                <c:pt idx="2046">
                  <c:v>732.59</c:v>
                </c:pt>
                <c:pt idx="2047">
                  <c:v>718.31</c:v>
                </c:pt>
              </c:numCache>
            </c:numRef>
          </c:yVal>
          <c:smooth val="0"/>
        </c:ser>
        <c:ser>
          <c:idx val="3"/>
          <c:order val="1"/>
          <c:tx>
            <c:v>LED R7</c:v>
          </c:tx>
          <c:spPr>
            <a:ln w="28575" cap="rnd">
              <a:solidFill>
                <a:srgbClr val="0070C0"/>
              </a:solidFill>
              <a:round/>
            </a:ln>
            <a:effectLst/>
          </c:spPr>
          <c:marker>
            <c:symbol val="none"/>
          </c:marker>
          <c:xVal>
            <c:numRef>
              <c:f>'R7-4U - LED'!$A$24:$A$2071</c:f>
              <c:numCache>
                <c:formatCode>General</c:formatCode>
                <c:ptCount val="2048"/>
                <c:pt idx="0">
                  <c:v>178.67</c:v>
                </c:pt>
                <c:pt idx="1">
                  <c:v>179.05</c:v>
                </c:pt>
                <c:pt idx="2">
                  <c:v>179.44</c:v>
                </c:pt>
                <c:pt idx="3">
                  <c:v>179.82</c:v>
                </c:pt>
                <c:pt idx="4">
                  <c:v>180.2</c:v>
                </c:pt>
                <c:pt idx="5">
                  <c:v>180.58</c:v>
                </c:pt>
                <c:pt idx="6">
                  <c:v>180.97</c:v>
                </c:pt>
                <c:pt idx="7">
                  <c:v>181.35</c:v>
                </c:pt>
                <c:pt idx="8">
                  <c:v>181.73</c:v>
                </c:pt>
                <c:pt idx="9">
                  <c:v>182.11</c:v>
                </c:pt>
                <c:pt idx="10">
                  <c:v>182.5</c:v>
                </c:pt>
                <c:pt idx="11">
                  <c:v>182.88</c:v>
                </c:pt>
                <c:pt idx="12">
                  <c:v>183.26</c:v>
                </c:pt>
                <c:pt idx="13">
                  <c:v>183.64</c:v>
                </c:pt>
                <c:pt idx="14">
                  <c:v>184.03</c:v>
                </c:pt>
                <c:pt idx="15">
                  <c:v>184.41</c:v>
                </c:pt>
                <c:pt idx="16">
                  <c:v>184.79</c:v>
                </c:pt>
                <c:pt idx="17">
                  <c:v>185.17</c:v>
                </c:pt>
                <c:pt idx="18">
                  <c:v>185.55</c:v>
                </c:pt>
                <c:pt idx="19">
                  <c:v>185.94</c:v>
                </c:pt>
                <c:pt idx="20">
                  <c:v>186.32</c:v>
                </c:pt>
                <c:pt idx="21">
                  <c:v>186.7</c:v>
                </c:pt>
                <c:pt idx="22">
                  <c:v>187.08</c:v>
                </c:pt>
                <c:pt idx="23">
                  <c:v>187.46</c:v>
                </c:pt>
                <c:pt idx="24">
                  <c:v>187.85</c:v>
                </c:pt>
                <c:pt idx="25">
                  <c:v>188.23</c:v>
                </c:pt>
                <c:pt idx="26">
                  <c:v>188.61</c:v>
                </c:pt>
                <c:pt idx="27">
                  <c:v>188.99</c:v>
                </c:pt>
                <c:pt idx="28">
                  <c:v>189.37</c:v>
                </c:pt>
                <c:pt idx="29">
                  <c:v>189.76</c:v>
                </c:pt>
                <c:pt idx="30">
                  <c:v>190.14</c:v>
                </c:pt>
                <c:pt idx="31">
                  <c:v>190.52</c:v>
                </c:pt>
                <c:pt idx="32">
                  <c:v>190.9</c:v>
                </c:pt>
                <c:pt idx="33">
                  <c:v>191.28</c:v>
                </c:pt>
                <c:pt idx="34">
                  <c:v>191.66</c:v>
                </c:pt>
                <c:pt idx="35">
                  <c:v>192.05</c:v>
                </c:pt>
                <c:pt idx="36">
                  <c:v>192.43</c:v>
                </c:pt>
                <c:pt idx="37">
                  <c:v>192.81</c:v>
                </c:pt>
                <c:pt idx="38">
                  <c:v>193.19</c:v>
                </c:pt>
                <c:pt idx="39">
                  <c:v>193.57</c:v>
                </c:pt>
                <c:pt idx="40">
                  <c:v>193.95</c:v>
                </c:pt>
                <c:pt idx="41">
                  <c:v>194.34</c:v>
                </c:pt>
                <c:pt idx="42">
                  <c:v>194.72</c:v>
                </c:pt>
                <c:pt idx="43">
                  <c:v>195.1</c:v>
                </c:pt>
                <c:pt idx="44">
                  <c:v>195.48</c:v>
                </c:pt>
                <c:pt idx="45">
                  <c:v>195.86</c:v>
                </c:pt>
                <c:pt idx="46">
                  <c:v>196.24</c:v>
                </c:pt>
                <c:pt idx="47">
                  <c:v>196.62</c:v>
                </c:pt>
                <c:pt idx="48">
                  <c:v>197.01</c:v>
                </c:pt>
                <c:pt idx="49">
                  <c:v>197.39</c:v>
                </c:pt>
                <c:pt idx="50">
                  <c:v>197.77</c:v>
                </c:pt>
                <c:pt idx="51">
                  <c:v>198.15</c:v>
                </c:pt>
                <c:pt idx="52">
                  <c:v>198.53</c:v>
                </c:pt>
                <c:pt idx="53">
                  <c:v>198.91</c:v>
                </c:pt>
                <c:pt idx="54">
                  <c:v>199.29</c:v>
                </c:pt>
                <c:pt idx="55">
                  <c:v>199.67</c:v>
                </c:pt>
                <c:pt idx="56">
                  <c:v>200.06</c:v>
                </c:pt>
                <c:pt idx="57">
                  <c:v>200.44</c:v>
                </c:pt>
                <c:pt idx="58">
                  <c:v>200.82</c:v>
                </c:pt>
                <c:pt idx="59">
                  <c:v>201.2</c:v>
                </c:pt>
                <c:pt idx="60">
                  <c:v>201.58</c:v>
                </c:pt>
                <c:pt idx="61">
                  <c:v>201.96</c:v>
                </c:pt>
                <c:pt idx="62">
                  <c:v>202.34</c:v>
                </c:pt>
                <c:pt idx="63">
                  <c:v>202.72</c:v>
                </c:pt>
                <c:pt idx="64">
                  <c:v>203.1</c:v>
                </c:pt>
                <c:pt idx="65">
                  <c:v>203.48</c:v>
                </c:pt>
                <c:pt idx="66">
                  <c:v>203.87</c:v>
                </c:pt>
                <c:pt idx="67">
                  <c:v>204.25</c:v>
                </c:pt>
                <c:pt idx="68">
                  <c:v>204.63</c:v>
                </c:pt>
                <c:pt idx="69">
                  <c:v>205.01</c:v>
                </c:pt>
                <c:pt idx="70">
                  <c:v>205.39</c:v>
                </c:pt>
                <c:pt idx="71">
                  <c:v>205.77</c:v>
                </c:pt>
                <c:pt idx="72">
                  <c:v>206.15</c:v>
                </c:pt>
                <c:pt idx="73">
                  <c:v>206.53</c:v>
                </c:pt>
                <c:pt idx="74">
                  <c:v>206.91</c:v>
                </c:pt>
                <c:pt idx="75">
                  <c:v>207.29</c:v>
                </c:pt>
                <c:pt idx="76">
                  <c:v>207.67</c:v>
                </c:pt>
                <c:pt idx="77">
                  <c:v>208.05</c:v>
                </c:pt>
                <c:pt idx="78">
                  <c:v>208.43</c:v>
                </c:pt>
                <c:pt idx="79">
                  <c:v>208.81</c:v>
                </c:pt>
                <c:pt idx="80">
                  <c:v>209.2</c:v>
                </c:pt>
                <c:pt idx="81">
                  <c:v>209.58</c:v>
                </c:pt>
                <c:pt idx="82">
                  <c:v>209.96</c:v>
                </c:pt>
                <c:pt idx="83">
                  <c:v>210.34</c:v>
                </c:pt>
                <c:pt idx="84">
                  <c:v>210.72</c:v>
                </c:pt>
                <c:pt idx="85">
                  <c:v>211.1</c:v>
                </c:pt>
                <c:pt idx="86">
                  <c:v>211.48</c:v>
                </c:pt>
                <c:pt idx="87">
                  <c:v>211.86</c:v>
                </c:pt>
                <c:pt idx="88">
                  <c:v>212.24</c:v>
                </c:pt>
                <c:pt idx="89">
                  <c:v>212.62</c:v>
                </c:pt>
                <c:pt idx="90">
                  <c:v>213</c:v>
                </c:pt>
                <c:pt idx="91">
                  <c:v>213.38</c:v>
                </c:pt>
                <c:pt idx="92">
                  <c:v>213.76</c:v>
                </c:pt>
                <c:pt idx="93">
                  <c:v>214.14</c:v>
                </c:pt>
                <c:pt idx="94">
                  <c:v>214.52</c:v>
                </c:pt>
                <c:pt idx="95">
                  <c:v>214.9</c:v>
                </c:pt>
                <c:pt idx="96">
                  <c:v>215.28</c:v>
                </c:pt>
                <c:pt idx="97">
                  <c:v>215.66</c:v>
                </c:pt>
                <c:pt idx="98">
                  <c:v>216.04</c:v>
                </c:pt>
                <c:pt idx="99">
                  <c:v>216.42</c:v>
                </c:pt>
                <c:pt idx="100">
                  <c:v>216.8</c:v>
                </c:pt>
                <c:pt idx="101">
                  <c:v>217.18</c:v>
                </c:pt>
                <c:pt idx="102">
                  <c:v>217.56</c:v>
                </c:pt>
                <c:pt idx="103">
                  <c:v>217.94</c:v>
                </c:pt>
                <c:pt idx="104">
                  <c:v>218.32</c:v>
                </c:pt>
                <c:pt idx="105">
                  <c:v>218.7</c:v>
                </c:pt>
                <c:pt idx="106">
                  <c:v>219.08</c:v>
                </c:pt>
                <c:pt idx="107">
                  <c:v>219.46</c:v>
                </c:pt>
                <c:pt idx="108">
                  <c:v>219.84</c:v>
                </c:pt>
                <c:pt idx="109">
                  <c:v>220.22</c:v>
                </c:pt>
                <c:pt idx="110">
                  <c:v>220.6</c:v>
                </c:pt>
                <c:pt idx="111">
                  <c:v>220.98</c:v>
                </c:pt>
                <c:pt idx="112">
                  <c:v>221.36</c:v>
                </c:pt>
                <c:pt idx="113">
                  <c:v>221.74</c:v>
                </c:pt>
                <c:pt idx="114">
                  <c:v>222.12</c:v>
                </c:pt>
                <c:pt idx="115">
                  <c:v>222.5</c:v>
                </c:pt>
                <c:pt idx="116">
                  <c:v>222.88</c:v>
                </c:pt>
                <c:pt idx="117">
                  <c:v>223.26</c:v>
                </c:pt>
                <c:pt idx="118">
                  <c:v>223.63</c:v>
                </c:pt>
                <c:pt idx="119">
                  <c:v>224.01</c:v>
                </c:pt>
                <c:pt idx="120">
                  <c:v>224.39</c:v>
                </c:pt>
                <c:pt idx="121">
                  <c:v>224.77</c:v>
                </c:pt>
                <c:pt idx="122">
                  <c:v>225.15</c:v>
                </c:pt>
                <c:pt idx="123">
                  <c:v>225.53</c:v>
                </c:pt>
                <c:pt idx="124">
                  <c:v>225.91</c:v>
                </c:pt>
                <c:pt idx="125">
                  <c:v>226.29</c:v>
                </c:pt>
                <c:pt idx="126">
                  <c:v>226.67</c:v>
                </c:pt>
                <c:pt idx="127">
                  <c:v>227.05</c:v>
                </c:pt>
                <c:pt idx="128">
                  <c:v>227.43</c:v>
                </c:pt>
                <c:pt idx="129">
                  <c:v>227.81</c:v>
                </c:pt>
                <c:pt idx="130">
                  <c:v>228.19</c:v>
                </c:pt>
                <c:pt idx="131">
                  <c:v>228.57</c:v>
                </c:pt>
                <c:pt idx="132">
                  <c:v>228.94</c:v>
                </c:pt>
                <c:pt idx="133">
                  <c:v>229.32</c:v>
                </c:pt>
                <c:pt idx="134">
                  <c:v>229.7</c:v>
                </c:pt>
                <c:pt idx="135">
                  <c:v>230.08</c:v>
                </c:pt>
                <c:pt idx="136">
                  <c:v>230.46</c:v>
                </c:pt>
                <c:pt idx="137">
                  <c:v>230.84</c:v>
                </c:pt>
                <c:pt idx="138">
                  <c:v>231.22</c:v>
                </c:pt>
                <c:pt idx="139">
                  <c:v>231.6</c:v>
                </c:pt>
                <c:pt idx="140">
                  <c:v>231.98</c:v>
                </c:pt>
                <c:pt idx="141">
                  <c:v>232.36</c:v>
                </c:pt>
                <c:pt idx="142">
                  <c:v>232.73</c:v>
                </c:pt>
                <c:pt idx="143">
                  <c:v>233.11</c:v>
                </c:pt>
                <c:pt idx="144">
                  <c:v>233.49</c:v>
                </c:pt>
                <c:pt idx="145">
                  <c:v>233.87</c:v>
                </c:pt>
                <c:pt idx="146">
                  <c:v>234.25</c:v>
                </c:pt>
                <c:pt idx="147">
                  <c:v>234.63</c:v>
                </c:pt>
                <c:pt idx="148">
                  <c:v>235.01</c:v>
                </c:pt>
                <c:pt idx="149">
                  <c:v>235.38</c:v>
                </c:pt>
                <c:pt idx="150">
                  <c:v>235.76</c:v>
                </c:pt>
                <c:pt idx="151">
                  <c:v>236.14</c:v>
                </c:pt>
                <c:pt idx="152">
                  <c:v>236.52</c:v>
                </c:pt>
                <c:pt idx="153">
                  <c:v>236.9</c:v>
                </c:pt>
                <c:pt idx="154">
                  <c:v>237.28</c:v>
                </c:pt>
                <c:pt idx="155">
                  <c:v>237.66</c:v>
                </c:pt>
                <c:pt idx="156">
                  <c:v>238.03</c:v>
                </c:pt>
                <c:pt idx="157">
                  <c:v>238.41</c:v>
                </c:pt>
                <c:pt idx="158">
                  <c:v>238.79</c:v>
                </c:pt>
                <c:pt idx="159">
                  <c:v>239.17</c:v>
                </c:pt>
                <c:pt idx="160">
                  <c:v>239.55</c:v>
                </c:pt>
                <c:pt idx="161">
                  <c:v>239.93</c:v>
                </c:pt>
                <c:pt idx="162">
                  <c:v>240.3</c:v>
                </c:pt>
                <c:pt idx="163">
                  <c:v>240.68</c:v>
                </c:pt>
                <c:pt idx="164">
                  <c:v>241.06</c:v>
                </c:pt>
                <c:pt idx="165">
                  <c:v>241.44</c:v>
                </c:pt>
                <c:pt idx="166">
                  <c:v>241.82</c:v>
                </c:pt>
                <c:pt idx="167">
                  <c:v>242.2</c:v>
                </c:pt>
                <c:pt idx="168">
                  <c:v>242.57</c:v>
                </c:pt>
                <c:pt idx="169">
                  <c:v>242.95</c:v>
                </c:pt>
                <c:pt idx="170">
                  <c:v>243.33</c:v>
                </c:pt>
                <c:pt idx="171">
                  <c:v>243.71</c:v>
                </c:pt>
                <c:pt idx="172">
                  <c:v>244.09</c:v>
                </c:pt>
                <c:pt idx="173">
                  <c:v>244.46</c:v>
                </c:pt>
                <c:pt idx="174">
                  <c:v>244.84</c:v>
                </c:pt>
                <c:pt idx="175">
                  <c:v>245.22</c:v>
                </c:pt>
                <c:pt idx="176">
                  <c:v>245.6</c:v>
                </c:pt>
                <c:pt idx="177">
                  <c:v>245.98</c:v>
                </c:pt>
                <c:pt idx="178">
                  <c:v>246.35</c:v>
                </c:pt>
                <c:pt idx="179">
                  <c:v>246.73</c:v>
                </c:pt>
                <c:pt idx="180">
                  <c:v>247.11</c:v>
                </c:pt>
                <c:pt idx="181">
                  <c:v>247.49</c:v>
                </c:pt>
                <c:pt idx="182">
                  <c:v>247.86</c:v>
                </c:pt>
                <c:pt idx="183">
                  <c:v>248.24</c:v>
                </c:pt>
                <c:pt idx="184">
                  <c:v>248.62</c:v>
                </c:pt>
                <c:pt idx="185">
                  <c:v>249</c:v>
                </c:pt>
                <c:pt idx="186">
                  <c:v>249.37</c:v>
                </c:pt>
                <c:pt idx="187">
                  <c:v>249.75</c:v>
                </c:pt>
                <c:pt idx="188">
                  <c:v>250.13</c:v>
                </c:pt>
                <c:pt idx="189">
                  <c:v>250.51</c:v>
                </c:pt>
                <c:pt idx="190">
                  <c:v>250.88</c:v>
                </c:pt>
                <c:pt idx="191">
                  <c:v>251.26</c:v>
                </c:pt>
                <c:pt idx="192">
                  <c:v>251.64</c:v>
                </c:pt>
                <c:pt idx="193">
                  <c:v>252.02</c:v>
                </c:pt>
                <c:pt idx="194">
                  <c:v>252.39</c:v>
                </c:pt>
                <c:pt idx="195">
                  <c:v>252.77</c:v>
                </c:pt>
                <c:pt idx="196">
                  <c:v>253.15</c:v>
                </c:pt>
                <c:pt idx="197">
                  <c:v>253.53</c:v>
                </c:pt>
                <c:pt idx="198">
                  <c:v>253.9</c:v>
                </c:pt>
                <c:pt idx="199">
                  <c:v>254.28</c:v>
                </c:pt>
                <c:pt idx="200">
                  <c:v>254.66</c:v>
                </c:pt>
                <c:pt idx="201">
                  <c:v>255.04</c:v>
                </c:pt>
                <c:pt idx="202">
                  <c:v>255.41</c:v>
                </c:pt>
                <c:pt idx="203">
                  <c:v>255.79</c:v>
                </c:pt>
                <c:pt idx="204">
                  <c:v>256.17</c:v>
                </c:pt>
                <c:pt idx="205">
                  <c:v>256.54000000000002</c:v>
                </c:pt>
                <c:pt idx="206">
                  <c:v>256.92</c:v>
                </c:pt>
                <c:pt idx="207">
                  <c:v>257.3</c:v>
                </c:pt>
                <c:pt idx="208">
                  <c:v>257.67</c:v>
                </c:pt>
                <c:pt idx="209">
                  <c:v>258.05</c:v>
                </c:pt>
                <c:pt idx="210">
                  <c:v>258.43</c:v>
                </c:pt>
                <c:pt idx="211">
                  <c:v>258.81</c:v>
                </c:pt>
                <c:pt idx="212">
                  <c:v>259.18</c:v>
                </c:pt>
                <c:pt idx="213">
                  <c:v>259.56</c:v>
                </c:pt>
                <c:pt idx="214">
                  <c:v>259.94</c:v>
                </c:pt>
                <c:pt idx="215">
                  <c:v>260.31</c:v>
                </c:pt>
                <c:pt idx="216">
                  <c:v>260.69</c:v>
                </c:pt>
                <c:pt idx="217">
                  <c:v>261.07</c:v>
                </c:pt>
                <c:pt idx="218">
                  <c:v>261.44</c:v>
                </c:pt>
                <c:pt idx="219">
                  <c:v>261.82</c:v>
                </c:pt>
                <c:pt idx="220">
                  <c:v>262.2</c:v>
                </c:pt>
                <c:pt idx="221">
                  <c:v>262.57</c:v>
                </c:pt>
                <c:pt idx="222">
                  <c:v>262.95</c:v>
                </c:pt>
                <c:pt idx="223">
                  <c:v>263.33</c:v>
                </c:pt>
                <c:pt idx="224">
                  <c:v>263.7</c:v>
                </c:pt>
                <c:pt idx="225">
                  <c:v>264.08</c:v>
                </c:pt>
                <c:pt idx="226">
                  <c:v>264.45999999999998</c:v>
                </c:pt>
                <c:pt idx="227">
                  <c:v>264.83</c:v>
                </c:pt>
                <c:pt idx="228">
                  <c:v>265.20999999999998</c:v>
                </c:pt>
                <c:pt idx="229">
                  <c:v>265.58</c:v>
                </c:pt>
                <c:pt idx="230">
                  <c:v>265.95999999999998</c:v>
                </c:pt>
                <c:pt idx="231">
                  <c:v>266.33999999999997</c:v>
                </c:pt>
                <c:pt idx="232">
                  <c:v>266.70999999999998</c:v>
                </c:pt>
                <c:pt idx="233">
                  <c:v>267.08999999999997</c:v>
                </c:pt>
                <c:pt idx="234">
                  <c:v>267.47000000000003</c:v>
                </c:pt>
                <c:pt idx="235">
                  <c:v>267.83999999999997</c:v>
                </c:pt>
                <c:pt idx="236">
                  <c:v>268.22000000000003</c:v>
                </c:pt>
                <c:pt idx="237">
                  <c:v>268.58999999999997</c:v>
                </c:pt>
                <c:pt idx="238">
                  <c:v>268.97000000000003</c:v>
                </c:pt>
                <c:pt idx="239">
                  <c:v>269.35000000000002</c:v>
                </c:pt>
                <c:pt idx="240">
                  <c:v>269.72000000000003</c:v>
                </c:pt>
                <c:pt idx="241">
                  <c:v>270.10000000000002</c:v>
                </c:pt>
                <c:pt idx="242">
                  <c:v>270.47000000000003</c:v>
                </c:pt>
                <c:pt idx="243">
                  <c:v>270.85000000000002</c:v>
                </c:pt>
                <c:pt idx="244">
                  <c:v>271.23</c:v>
                </c:pt>
                <c:pt idx="245">
                  <c:v>271.60000000000002</c:v>
                </c:pt>
                <c:pt idx="246">
                  <c:v>271.98</c:v>
                </c:pt>
                <c:pt idx="247">
                  <c:v>272.35000000000002</c:v>
                </c:pt>
                <c:pt idx="248">
                  <c:v>272.73</c:v>
                </c:pt>
                <c:pt idx="249">
                  <c:v>273.11</c:v>
                </c:pt>
                <c:pt idx="250">
                  <c:v>273.48</c:v>
                </c:pt>
                <c:pt idx="251">
                  <c:v>273.86</c:v>
                </c:pt>
                <c:pt idx="252">
                  <c:v>274.23</c:v>
                </c:pt>
                <c:pt idx="253">
                  <c:v>274.61</c:v>
                </c:pt>
                <c:pt idx="254">
                  <c:v>274.98</c:v>
                </c:pt>
                <c:pt idx="255">
                  <c:v>275.36</c:v>
                </c:pt>
                <c:pt idx="256">
                  <c:v>275.74</c:v>
                </c:pt>
                <c:pt idx="257">
                  <c:v>276.11</c:v>
                </c:pt>
                <c:pt idx="258">
                  <c:v>276.49</c:v>
                </c:pt>
                <c:pt idx="259">
                  <c:v>276.86</c:v>
                </c:pt>
                <c:pt idx="260">
                  <c:v>277.24</c:v>
                </c:pt>
                <c:pt idx="261">
                  <c:v>277.61</c:v>
                </c:pt>
                <c:pt idx="262">
                  <c:v>277.99</c:v>
                </c:pt>
                <c:pt idx="263">
                  <c:v>278.36</c:v>
                </c:pt>
                <c:pt idx="264">
                  <c:v>278.74</c:v>
                </c:pt>
                <c:pt idx="265">
                  <c:v>279.11</c:v>
                </c:pt>
                <c:pt idx="266">
                  <c:v>279.49</c:v>
                </c:pt>
                <c:pt idx="267">
                  <c:v>279.86</c:v>
                </c:pt>
                <c:pt idx="268">
                  <c:v>280.24</c:v>
                </c:pt>
                <c:pt idx="269">
                  <c:v>280.61</c:v>
                </c:pt>
                <c:pt idx="270">
                  <c:v>280.99</c:v>
                </c:pt>
                <c:pt idx="271">
                  <c:v>281.37</c:v>
                </c:pt>
                <c:pt idx="272">
                  <c:v>281.74</c:v>
                </c:pt>
                <c:pt idx="273">
                  <c:v>282.12</c:v>
                </c:pt>
                <c:pt idx="274">
                  <c:v>282.49</c:v>
                </c:pt>
                <c:pt idx="275">
                  <c:v>282.87</c:v>
                </c:pt>
                <c:pt idx="276">
                  <c:v>283.24</c:v>
                </c:pt>
                <c:pt idx="277">
                  <c:v>283.62</c:v>
                </c:pt>
                <c:pt idx="278">
                  <c:v>283.99</c:v>
                </c:pt>
                <c:pt idx="279">
                  <c:v>284.37</c:v>
                </c:pt>
                <c:pt idx="280">
                  <c:v>284.74</c:v>
                </c:pt>
                <c:pt idx="281">
                  <c:v>285.11</c:v>
                </c:pt>
                <c:pt idx="282">
                  <c:v>285.49</c:v>
                </c:pt>
                <c:pt idx="283">
                  <c:v>285.86</c:v>
                </c:pt>
                <c:pt idx="284">
                  <c:v>286.24</c:v>
                </c:pt>
                <c:pt idx="285">
                  <c:v>286.61</c:v>
                </c:pt>
                <c:pt idx="286">
                  <c:v>286.99</c:v>
                </c:pt>
                <c:pt idx="287">
                  <c:v>287.36</c:v>
                </c:pt>
                <c:pt idx="288">
                  <c:v>287.74</c:v>
                </c:pt>
                <c:pt idx="289">
                  <c:v>288.11</c:v>
                </c:pt>
                <c:pt idx="290">
                  <c:v>288.49</c:v>
                </c:pt>
                <c:pt idx="291">
                  <c:v>288.86</c:v>
                </c:pt>
                <c:pt idx="292">
                  <c:v>289.24</c:v>
                </c:pt>
                <c:pt idx="293">
                  <c:v>289.61</c:v>
                </c:pt>
                <c:pt idx="294">
                  <c:v>289.98</c:v>
                </c:pt>
                <c:pt idx="295">
                  <c:v>290.36</c:v>
                </c:pt>
                <c:pt idx="296">
                  <c:v>290.73</c:v>
                </c:pt>
                <c:pt idx="297">
                  <c:v>291.11</c:v>
                </c:pt>
                <c:pt idx="298">
                  <c:v>291.48</c:v>
                </c:pt>
                <c:pt idx="299">
                  <c:v>291.86</c:v>
                </c:pt>
                <c:pt idx="300">
                  <c:v>292.23</c:v>
                </c:pt>
                <c:pt idx="301">
                  <c:v>292.61</c:v>
                </c:pt>
                <c:pt idx="302">
                  <c:v>292.98</c:v>
                </c:pt>
                <c:pt idx="303">
                  <c:v>293.35000000000002</c:v>
                </c:pt>
                <c:pt idx="304">
                  <c:v>293.73</c:v>
                </c:pt>
                <c:pt idx="305">
                  <c:v>294.10000000000002</c:v>
                </c:pt>
                <c:pt idx="306">
                  <c:v>294.48</c:v>
                </c:pt>
                <c:pt idx="307">
                  <c:v>294.85000000000002</c:v>
                </c:pt>
                <c:pt idx="308">
                  <c:v>295.22000000000003</c:v>
                </c:pt>
                <c:pt idx="309">
                  <c:v>295.60000000000002</c:v>
                </c:pt>
                <c:pt idx="310">
                  <c:v>295.97000000000003</c:v>
                </c:pt>
                <c:pt idx="311">
                  <c:v>296.35000000000002</c:v>
                </c:pt>
                <c:pt idx="312">
                  <c:v>296.72000000000003</c:v>
                </c:pt>
                <c:pt idx="313">
                  <c:v>297.08999999999997</c:v>
                </c:pt>
                <c:pt idx="314">
                  <c:v>297.47000000000003</c:v>
                </c:pt>
                <c:pt idx="315">
                  <c:v>297.83999999999997</c:v>
                </c:pt>
                <c:pt idx="316">
                  <c:v>298.20999999999998</c:v>
                </c:pt>
                <c:pt idx="317">
                  <c:v>298.58999999999997</c:v>
                </c:pt>
                <c:pt idx="318">
                  <c:v>298.95999999999998</c:v>
                </c:pt>
                <c:pt idx="319">
                  <c:v>299.33999999999997</c:v>
                </c:pt>
                <c:pt idx="320">
                  <c:v>299.70999999999998</c:v>
                </c:pt>
                <c:pt idx="321">
                  <c:v>300.08</c:v>
                </c:pt>
                <c:pt idx="322">
                  <c:v>300.45999999999998</c:v>
                </c:pt>
                <c:pt idx="323">
                  <c:v>300.83</c:v>
                </c:pt>
                <c:pt idx="324">
                  <c:v>301.2</c:v>
                </c:pt>
                <c:pt idx="325">
                  <c:v>301.58</c:v>
                </c:pt>
                <c:pt idx="326">
                  <c:v>301.95</c:v>
                </c:pt>
                <c:pt idx="327">
                  <c:v>302.32</c:v>
                </c:pt>
                <c:pt idx="328">
                  <c:v>302.7</c:v>
                </c:pt>
                <c:pt idx="329">
                  <c:v>303.07</c:v>
                </c:pt>
                <c:pt idx="330">
                  <c:v>303.44</c:v>
                </c:pt>
                <c:pt idx="331">
                  <c:v>303.82</c:v>
                </c:pt>
                <c:pt idx="332">
                  <c:v>304.19</c:v>
                </c:pt>
                <c:pt idx="333">
                  <c:v>304.56</c:v>
                </c:pt>
                <c:pt idx="334">
                  <c:v>304.94</c:v>
                </c:pt>
                <c:pt idx="335">
                  <c:v>305.31</c:v>
                </c:pt>
                <c:pt idx="336">
                  <c:v>305.68</c:v>
                </c:pt>
                <c:pt idx="337">
                  <c:v>306.06</c:v>
                </c:pt>
                <c:pt idx="338">
                  <c:v>306.43</c:v>
                </c:pt>
                <c:pt idx="339">
                  <c:v>306.8</c:v>
                </c:pt>
                <c:pt idx="340">
                  <c:v>307.18</c:v>
                </c:pt>
                <c:pt idx="341">
                  <c:v>307.55</c:v>
                </c:pt>
                <c:pt idx="342">
                  <c:v>307.92</c:v>
                </c:pt>
                <c:pt idx="343">
                  <c:v>308.3</c:v>
                </c:pt>
                <c:pt idx="344">
                  <c:v>308.67</c:v>
                </c:pt>
                <c:pt idx="345">
                  <c:v>309.04000000000002</c:v>
                </c:pt>
                <c:pt idx="346">
                  <c:v>309.41000000000003</c:v>
                </c:pt>
                <c:pt idx="347">
                  <c:v>309.79000000000002</c:v>
                </c:pt>
                <c:pt idx="348">
                  <c:v>310.16000000000003</c:v>
                </c:pt>
                <c:pt idx="349">
                  <c:v>310.52999999999997</c:v>
                </c:pt>
                <c:pt idx="350">
                  <c:v>310.91000000000003</c:v>
                </c:pt>
                <c:pt idx="351">
                  <c:v>311.27999999999997</c:v>
                </c:pt>
                <c:pt idx="352">
                  <c:v>311.64999999999998</c:v>
                </c:pt>
                <c:pt idx="353">
                  <c:v>312.02</c:v>
                </c:pt>
                <c:pt idx="354">
                  <c:v>312.39999999999998</c:v>
                </c:pt>
                <c:pt idx="355">
                  <c:v>312.77</c:v>
                </c:pt>
                <c:pt idx="356">
                  <c:v>313.14</c:v>
                </c:pt>
                <c:pt idx="357">
                  <c:v>313.51</c:v>
                </c:pt>
                <c:pt idx="358">
                  <c:v>313.89</c:v>
                </c:pt>
                <c:pt idx="359">
                  <c:v>314.26</c:v>
                </c:pt>
                <c:pt idx="360">
                  <c:v>314.63</c:v>
                </c:pt>
                <c:pt idx="361">
                  <c:v>315</c:v>
                </c:pt>
                <c:pt idx="362">
                  <c:v>315.38</c:v>
                </c:pt>
                <c:pt idx="363">
                  <c:v>315.75</c:v>
                </c:pt>
                <c:pt idx="364">
                  <c:v>316.12</c:v>
                </c:pt>
                <c:pt idx="365">
                  <c:v>316.49</c:v>
                </c:pt>
                <c:pt idx="366">
                  <c:v>316.86</c:v>
                </c:pt>
                <c:pt idx="367">
                  <c:v>317.24</c:v>
                </c:pt>
                <c:pt idx="368">
                  <c:v>317.61</c:v>
                </c:pt>
                <c:pt idx="369">
                  <c:v>317.98</c:v>
                </c:pt>
                <c:pt idx="370">
                  <c:v>318.35000000000002</c:v>
                </c:pt>
                <c:pt idx="371">
                  <c:v>318.73</c:v>
                </c:pt>
                <c:pt idx="372">
                  <c:v>319.10000000000002</c:v>
                </c:pt>
                <c:pt idx="373">
                  <c:v>319.47000000000003</c:v>
                </c:pt>
                <c:pt idx="374">
                  <c:v>319.83999999999997</c:v>
                </c:pt>
                <c:pt idx="375">
                  <c:v>320.20999999999998</c:v>
                </c:pt>
                <c:pt idx="376">
                  <c:v>320.58999999999997</c:v>
                </c:pt>
                <c:pt idx="377">
                  <c:v>320.95999999999998</c:v>
                </c:pt>
                <c:pt idx="378">
                  <c:v>321.33</c:v>
                </c:pt>
                <c:pt idx="379">
                  <c:v>321.7</c:v>
                </c:pt>
                <c:pt idx="380">
                  <c:v>322.07</c:v>
                </c:pt>
                <c:pt idx="381">
                  <c:v>322.44</c:v>
                </c:pt>
                <c:pt idx="382">
                  <c:v>322.82</c:v>
                </c:pt>
                <c:pt idx="383">
                  <c:v>323.19</c:v>
                </c:pt>
                <c:pt idx="384">
                  <c:v>323.56</c:v>
                </c:pt>
                <c:pt idx="385">
                  <c:v>323.93</c:v>
                </c:pt>
                <c:pt idx="386">
                  <c:v>324.3</c:v>
                </c:pt>
                <c:pt idx="387">
                  <c:v>324.67</c:v>
                </c:pt>
                <c:pt idx="388">
                  <c:v>325.05</c:v>
                </c:pt>
                <c:pt idx="389">
                  <c:v>325.42</c:v>
                </c:pt>
                <c:pt idx="390">
                  <c:v>325.79000000000002</c:v>
                </c:pt>
                <c:pt idx="391">
                  <c:v>326.16000000000003</c:v>
                </c:pt>
                <c:pt idx="392">
                  <c:v>326.52999999999997</c:v>
                </c:pt>
                <c:pt idx="393">
                  <c:v>326.89999999999998</c:v>
                </c:pt>
                <c:pt idx="394">
                  <c:v>327.27</c:v>
                </c:pt>
                <c:pt idx="395">
                  <c:v>327.64999999999998</c:v>
                </c:pt>
                <c:pt idx="396">
                  <c:v>328.02</c:v>
                </c:pt>
                <c:pt idx="397">
                  <c:v>328.39</c:v>
                </c:pt>
                <c:pt idx="398">
                  <c:v>328.76</c:v>
                </c:pt>
                <c:pt idx="399">
                  <c:v>329.13</c:v>
                </c:pt>
                <c:pt idx="400">
                  <c:v>329.5</c:v>
                </c:pt>
                <c:pt idx="401">
                  <c:v>329.87</c:v>
                </c:pt>
                <c:pt idx="402">
                  <c:v>330.24</c:v>
                </c:pt>
                <c:pt idx="403">
                  <c:v>330.62</c:v>
                </c:pt>
                <c:pt idx="404">
                  <c:v>330.99</c:v>
                </c:pt>
                <c:pt idx="405">
                  <c:v>331.36</c:v>
                </c:pt>
                <c:pt idx="406">
                  <c:v>331.73</c:v>
                </c:pt>
                <c:pt idx="407">
                  <c:v>332.1</c:v>
                </c:pt>
                <c:pt idx="408">
                  <c:v>332.47</c:v>
                </c:pt>
                <c:pt idx="409">
                  <c:v>332.84</c:v>
                </c:pt>
                <c:pt idx="410">
                  <c:v>333.21</c:v>
                </c:pt>
                <c:pt idx="411">
                  <c:v>333.58</c:v>
                </c:pt>
                <c:pt idx="412">
                  <c:v>333.95</c:v>
                </c:pt>
                <c:pt idx="413">
                  <c:v>334.32</c:v>
                </c:pt>
                <c:pt idx="414">
                  <c:v>334.69</c:v>
                </c:pt>
                <c:pt idx="415">
                  <c:v>335.07</c:v>
                </c:pt>
                <c:pt idx="416">
                  <c:v>335.44</c:v>
                </c:pt>
                <c:pt idx="417">
                  <c:v>335.81</c:v>
                </c:pt>
                <c:pt idx="418">
                  <c:v>336.18</c:v>
                </c:pt>
                <c:pt idx="419">
                  <c:v>336.55</c:v>
                </c:pt>
                <c:pt idx="420">
                  <c:v>336.92</c:v>
                </c:pt>
                <c:pt idx="421">
                  <c:v>337.29</c:v>
                </c:pt>
                <c:pt idx="422">
                  <c:v>337.66</c:v>
                </c:pt>
                <c:pt idx="423">
                  <c:v>338.03</c:v>
                </c:pt>
                <c:pt idx="424">
                  <c:v>338.4</c:v>
                </c:pt>
                <c:pt idx="425">
                  <c:v>338.77</c:v>
                </c:pt>
                <c:pt idx="426">
                  <c:v>339.14</c:v>
                </c:pt>
                <c:pt idx="427">
                  <c:v>339.51</c:v>
                </c:pt>
                <c:pt idx="428">
                  <c:v>339.88</c:v>
                </c:pt>
                <c:pt idx="429">
                  <c:v>340.25</c:v>
                </c:pt>
                <c:pt idx="430">
                  <c:v>340.62</c:v>
                </c:pt>
                <c:pt idx="431">
                  <c:v>340.99</c:v>
                </c:pt>
                <c:pt idx="432">
                  <c:v>341.36</c:v>
                </c:pt>
                <c:pt idx="433">
                  <c:v>341.73</c:v>
                </c:pt>
                <c:pt idx="434">
                  <c:v>342.1</c:v>
                </c:pt>
                <c:pt idx="435">
                  <c:v>342.47</c:v>
                </c:pt>
                <c:pt idx="436">
                  <c:v>342.84</c:v>
                </c:pt>
                <c:pt idx="437">
                  <c:v>343.21</c:v>
                </c:pt>
                <c:pt idx="438">
                  <c:v>343.58</c:v>
                </c:pt>
                <c:pt idx="439">
                  <c:v>343.95</c:v>
                </c:pt>
                <c:pt idx="440">
                  <c:v>344.32</c:v>
                </c:pt>
                <c:pt idx="441">
                  <c:v>344.69</c:v>
                </c:pt>
                <c:pt idx="442">
                  <c:v>345.06</c:v>
                </c:pt>
                <c:pt idx="443">
                  <c:v>345.43</c:v>
                </c:pt>
                <c:pt idx="444">
                  <c:v>345.8</c:v>
                </c:pt>
                <c:pt idx="445">
                  <c:v>346.17</c:v>
                </c:pt>
                <c:pt idx="446">
                  <c:v>346.54</c:v>
                </c:pt>
                <c:pt idx="447">
                  <c:v>346.91</c:v>
                </c:pt>
                <c:pt idx="448">
                  <c:v>347.28</c:v>
                </c:pt>
                <c:pt idx="449">
                  <c:v>347.65</c:v>
                </c:pt>
                <c:pt idx="450">
                  <c:v>348.02</c:v>
                </c:pt>
                <c:pt idx="451">
                  <c:v>348.39</c:v>
                </c:pt>
                <c:pt idx="452">
                  <c:v>348.76</c:v>
                </c:pt>
                <c:pt idx="453">
                  <c:v>349.13</c:v>
                </c:pt>
                <c:pt idx="454">
                  <c:v>349.5</c:v>
                </c:pt>
                <c:pt idx="455">
                  <c:v>349.87</c:v>
                </c:pt>
                <c:pt idx="456">
                  <c:v>350.24</c:v>
                </c:pt>
                <c:pt idx="457">
                  <c:v>350.61</c:v>
                </c:pt>
                <c:pt idx="458">
                  <c:v>350.97</c:v>
                </c:pt>
                <c:pt idx="459">
                  <c:v>351.34</c:v>
                </c:pt>
                <c:pt idx="460">
                  <c:v>351.71</c:v>
                </c:pt>
                <c:pt idx="461">
                  <c:v>352.08</c:v>
                </c:pt>
                <c:pt idx="462">
                  <c:v>352.45</c:v>
                </c:pt>
                <c:pt idx="463">
                  <c:v>352.82</c:v>
                </c:pt>
                <c:pt idx="464">
                  <c:v>353.19</c:v>
                </c:pt>
                <c:pt idx="465">
                  <c:v>353.56</c:v>
                </c:pt>
                <c:pt idx="466">
                  <c:v>353.93</c:v>
                </c:pt>
                <c:pt idx="467">
                  <c:v>354.3</c:v>
                </c:pt>
                <c:pt idx="468">
                  <c:v>354.67</c:v>
                </c:pt>
                <c:pt idx="469">
                  <c:v>355.03</c:v>
                </c:pt>
                <c:pt idx="470">
                  <c:v>355.4</c:v>
                </c:pt>
                <c:pt idx="471">
                  <c:v>355.77</c:v>
                </c:pt>
                <c:pt idx="472">
                  <c:v>356.14</c:v>
                </c:pt>
                <c:pt idx="473">
                  <c:v>356.51</c:v>
                </c:pt>
                <c:pt idx="474">
                  <c:v>356.88</c:v>
                </c:pt>
                <c:pt idx="475">
                  <c:v>357.25</c:v>
                </c:pt>
                <c:pt idx="476">
                  <c:v>357.62</c:v>
                </c:pt>
                <c:pt idx="477">
                  <c:v>357.99</c:v>
                </c:pt>
                <c:pt idx="478">
                  <c:v>358.35</c:v>
                </c:pt>
                <c:pt idx="479">
                  <c:v>358.72</c:v>
                </c:pt>
                <c:pt idx="480">
                  <c:v>359.09</c:v>
                </c:pt>
                <c:pt idx="481">
                  <c:v>359.46</c:v>
                </c:pt>
                <c:pt idx="482">
                  <c:v>359.83</c:v>
                </c:pt>
                <c:pt idx="483">
                  <c:v>360.2</c:v>
                </c:pt>
                <c:pt idx="484">
                  <c:v>360.56</c:v>
                </c:pt>
                <c:pt idx="485">
                  <c:v>360.93</c:v>
                </c:pt>
                <c:pt idx="486">
                  <c:v>361.3</c:v>
                </c:pt>
                <c:pt idx="487">
                  <c:v>361.67</c:v>
                </c:pt>
                <c:pt idx="488">
                  <c:v>362.04</c:v>
                </c:pt>
                <c:pt idx="489">
                  <c:v>362.41</c:v>
                </c:pt>
                <c:pt idx="490">
                  <c:v>362.77</c:v>
                </c:pt>
                <c:pt idx="491">
                  <c:v>363.14</c:v>
                </c:pt>
                <c:pt idx="492">
                  <c:v>363.51</c:v>
                </c:pt>
                <c:pt idx="493">
                  <c:v>363.88</c:v>
                </c:pt>
                <c:pt idx="494">
                  <c:v>364.25</c:v>
                </c:pt>
                <c:pt idx="495">
                  <c:v>364.62</c:v>
                </c:pt>
                <c:pt idx="496">
                  <c:v>364.98</c:v>
                </c:pt>
                <c:pt idx="497">
                  <c:v>365.35</c:v>
                </c:pt>
                <c:pt idx="498">
                  <c:v>365.72</c:v>
                </c:pt>
                <c:pt idx="499">
                  <c:v>366.09</c:v>
                </c:pt>
                <c:pt idx="500">
                  <c:v>366.46</c:v>
                </c:pt>
                <c:pt idx="501">
                  <c:v>366.82</c:v>
                </c:pt>
                <c:pt idx="502">
                  <c:v>367.19</c:v>
                </c:pt>
                <c:pt idx="503">
                  <c:v>367.56</c:v>
                </c:pt>
                <c:pt idx="504">
                  <c:v>367.93</c:v>
                </c:pt>
                <c:pt idx="505">
                  <c:v>368.29</c:v>
                </c:pt>
                <c:pt idx="506">
                  <c:v>368.66</c:v>
                </c:pt>
                <c:pt idx="507">
                  <c:v>369.03</c:v>
                </c:pt>
                <c:pt idx="508">
                  <c:v>369.4</c:v>
                </c:pt>
                <c:pt idx="509">
                  <c:v>369.77</c:v>
                </c:pt>
                <c:pt idx="510">
                  <c:v>370.13</c:v>
                </c:pt>
                <c:pt idx="511">
                  <c:v>370.5</c:v>
                </c:pt>
                <c:pt idx="512">
                  <c:v>370.87</c:v>
                </c:pt>
                <c:pt idx="513">
                  <c:v>371.24</c:v>
                </c:pt>
                <c:pt idx="514">
                  <c:v>371.6</c:v>
                </c:pt>
                <c:pt idx="515">
                  <c:v>371.97</c:v>
                </c:pt>
                <c:pt idx="516">
                  <c:v>372.34</c:v>
                </c:pt>
                <c:pt idx="517">
                  <c:v>372.7</c:v>
                </c:pt>
                <c:pt idx="518">
                  <c:v>373.07</c:v>
                </c:pt>
                <c:pt idx="519">
                  <c:v>373.44</c:v>
                </c:pt>
                <c:pt idx="520">
                  <c:v>373.81</c:v>
                </c:pt>
                <c:pt idx="521">
                  <c:v>374.17</c:v>
                </c:pt>
                <c:pt idx="522">
                  <c:v>374.54</c:v>
                </c:pt>
                <c:pt idx="523">
                  <c:v>374.91</c:v>
                </c:pt>
                <c:pt idx="524">
                  <c:v>375.28</c:v>
                </c:pt>
                <c:pt idx="525">
                  <c:v>375.64</c:v>
                </c:pt>
                <c:pt idx="526">
                  <c:v>376.01</c:v>
                </c:pt>
                <c:pt idx="527">
                  <c:v>376.38</c:v>
                </c:pt>
                <c:pt idx="528">
                  <c:v>376.74</c:v>
                </c:pt>
                <c:pt idx="529">
                  <c:v>377.11</c:v>
                </c:pt>
                <c:pt idx="530">
                  <c:v>377.48</c:v>
                </c:pt>
                <c:pt idx="531">
                  <c:v>377.84</c:v>
                </c:pt>
                <c:pt idx="532">
                  <c:v>378.21</c:v>
                </c:pt>
                <c:pt idx="533">
                  <c:v>378.58</c:v>
                </c:pt>
                <c:pt idx="534">
                  <c:v>378.94</c:v>
                </c:pt>
                <c:pt idx="535">
                  <c:v>379.31</c:v>
                </c:pt>
                <c:pt idx="536">
                  <c:v>379.68</c:v>
                </c:pt>
                <c:pt idx="537">
                  <c:v>380.04</c:v>
                </c:pt>
                <c:pt idx="538">
                  <c:v>380.41</c:v>
                </c:pt>
                <c:pt idx="539">
                  <c:v>380.78</c:v>
                </c:pt>
                <c:pt idx="540">
                  <c:v>381.14</c:v>
                </c:pt>
                <c:pt idx="541">
                  <c:v>381.51</c:v>
                </c:pt>
                <c:pt idx="542">
                  <c:v>381.88</c:v>
                </c:pt>
                <c:pt idx="543">
                  <c:v>382.24</c:v>
                </c:pt>
                <c:pt idx="544">
                  <c:v>382.61</c:v>
                </c:pt>
                <c:pt idx="545">
                  <c:v>382.98</c:v>
                </c:pt>
                <c:pt idx="546">
                  <c:v>383.34</c:v>
                </c:pt>
                <c:pt idx="547">
                  <c:v>383.71</c:v>
                </c:pt>
                <c:pt idx="548">
                  <c:v>384.08</c:v>
                </c:pt>
                <c:pt idx="549">
                  <c:v>384.44</c:v>
                </c:pt>
                <c:pt idx="550">
                  <c:v>384.81</c:v>
                </c:pt>
                <c:pt idx="551">
                  <c:v>385.17</c:v>
                </c:pt>
                <c:pt idx="552">
                  <c:v>385.54</c:v>
                </c:pt>
                <c:pt idx="553">
                  <c:v>385.91</c:v>
                </c:pt>
                <c:pt idx="554">
                  <c:v>386.27</c:v>
                </c:pt>
                <c:pt idx="555">
                  <c:v>386.64</c:v>
                </c:pt>
                <c:pt idx="556">
                  <c:v>387</c:v>
                </c:pt>
                <c:pt idx="557">
                  <c:v>387.37</c:v>
                </c:pt>
                <c:pt idx="558">
                  <c:v>387.74</c:v>
                </c:pt>
                <c:pt idx="559">
                  <c:v>388.1</c:v>
                </c:pt>
                <c:pt idx="560">
                  <c:v>388.47</c:v>
                </c:pt>
                <c:pt idx="561">
                  <c:v>388.83</c:v>
                </c:pt>
                <c:pt idx="562">
                  <c:v>389.2</c:v>
                </c:pt>
                <c:pt idx="563">
                  <c:v>389.57</c:v>
                </c:pt>
                <c:pt idx="564">
                  <c:v>389.93</c:v>
                </c:pt>
                <c:pt idx="565">
                  <c:v>390.3</c:v>
                </c:pt>
                <c:pt idx="566">
                  <c:v>390.66</c:v>
                </c:pt>
                <c:pt idx="567">
                  <c:v>391.03</c:v>
                </c:pt>
                <c:pt idx="568">
                  <c:v>391.39</c:v>
                </c:pt>
                <c:pt idx="569">
                  <c:v>391.76</c:v>
                </c:pt>
                <c:pt idx="570">
                  <c:v>392.13</c:v>
                </c:pt>
                <c:pt idx="571">
                  <c:v>392.49</c:v>
                </c:pt>
                <c:pt idx="572">
                  <c:v>392.86</c:v>
                </c:pt>
                <c:pt idx="573">
                  <c:v>393.22</c:v>
                </c:pt>
                <c:pt idx="574">
                  <c:v>393.59</c:v>
                </c:pt>
                <c:pt idx="575">
                  <c:v>393.95</c:v>
                </c:pt>
                <c:pt idx="576">
                  <c:v>394.32</c:v>
                </c:pt>
                <c:pt idx="577">
                  <c:v>394.68</c:v>
                </c:pt>
                <c:pt idx="578">
                  <c:v>395.05</c:v>
                </c:pt>
                <c:pt idx="579">
                  <c:v>395.41</c:v>
                </c:pt>
                <c:pt idx="580">
                  <c:v>395.78</c:v>
                </c:pt>
                <c:pt idx="581">
                  <c:v>396.14</c:v>
                </c:pt>
                <c:pt idx="582">
                  <c:v>396.51</c:v>
                </c:pt>
                <c:pt idx="583">
                  <c:v>396.87</c:v>
                </c:pt>
                <c:pt idx="584">
                  <c:v>397.24</c:v>
                </c:pt>
                <c:pt idx="585">
                  <c:v>397.6</c:v>
                </c:pt>
                <c:pt idx="586">
                  <c:v>397.97</c:v>
                </c:pt>
                <c:pt idx="587">
                  <c:v>398.33</c:v>
                </c:pt>
                <c:pt idx="588">
                  <c:v>398.7</c:v>
                </c:pt>
                <c:pt idx="589">
                  <c:v>399.06</c:v>
                </c:pt>
                <c:pt idx="590">
                  <c:v>399.43</c:v>
                </c:pt>
                <c:pt idx="591">
                  <c:v>399.79</c:v>
                </c:pt>
                <c:pt idx="592">
                  <c:v>400.16</c:v>
                </c:pt>
                <c:pt idx="593">
                  <c:v>400.52</c:v>
                </c:pt>
                <c:pt idx="594">
                  <c:v>400.89</c:v>
                </c:pt>
                <c:pt idx="595">
                  <c:v>401.25</c:v>
                </c:pt>
                <c:pt idx="596">
                  <c:v>401.62</c:v>
                </c:pt>
                <c:pt idx="597">
                  <c:v>401.98</c:v>
                </c:pt>
                <c:pt idx="598">
                  <c:v>402.35</c:v>
                </c:pt>
                <c:pt idx="599">
                  <c:v>402.71</c:v>
                </c:pt>
                <c:pt idx="600">
                  <c:v>403.08</c:v>
                </c:pt>
                <c:pt idx="601">
                  <c:v>403.44</c:v>
                </c:pt>
                <c:pt idx="602">
                  <c:v>403.8</c:v>
                </c:pt>
                <c:pt idx="603">
                  <c:v>404.17</c:v>
                </c:pt>
                <c:pt idx="604">
                  <c:v>404.53</c:v>
                </c:pt>
                <c:pt idx="605">
                  <c:v>404.9</c:v>
                </c:pt>
                <c:pt idx="606">
                  <c:v>405.26</c:v>
                </c:pt>
                <c:pt idx="607">
                  <c:v>405.63</c:v>
                </c:pt>
                <c:pt idx="608">
                  <c:v>405.99</c:v>
                </c:pt>
                <c:pt idx="609">
                  <c:v>406.35</c:v>
                </c:pt>
                <c:pt idx="610">
                  <c:v>406.72</c:v>
                </c:pt>
                <c:pt idx="611">
                  <c:v>407.08</c:v>
                </c:pt>
                <c:pt idx="612">
                  <c:v>407.45</c:v>
                </c:pt>
                <c:pt idx="613">
                  <c:v>407.81</c:v>
                </c:pt>
                <c:pt idx="614">
                  <c:v>408.17</c:v>
                </c:pt>
                <c:pt idx="615">
                  <c:v>408.54</c:v>
                </c:pt>
                <c:pt idx="616">
                  <c:v>408.9</c:v>
                </c:pt>
                <c:pt idx="617">
                  <c:v>409.27</c:v>
                </c:pt>
                <c:pt idx="618">
                  <c:v>409.63</c:v>
                </c:pt>
                <c:pt idx="619">
                  <c:v>409.99</c:v>
                </c:pt>
                <c:pt idx="620">
                  <c:v>410.36</c:v>
                </c:pt>
                <c:pt idx="621">
                  <c:v>410.72</c:v>
                </c:pt>
                <c:pt idx="622">
                  <c:v>411.09</c:v>
                </c:pt>
                <c:pt idx="623">
                  <c:v>411.45</c:v>
                </c:pt>
                <c:pt idx="624">
                  <c:v>411.81</c:v>
                </c:pt>
                <c:pt idx="625">
                  <c:v>412.18</c:v>
                </c:pt>
                <c:pt idx="626">
                  <c:v>412.54</c:v>
                </c:pt>
                <c:pt idx="627">
                  <c:v>412.9</c:v>
                </c:pt>
                <c:pt idx="628">
                  <c:v>413.27</c:v>
                </c:pt>
                <c:pt idx="629">
                  <c:v>413.63</c:v>
                </c:pt>
                <c:pt idx="630">
                  <c:v>413.99</c:v>
                </c:pt>
                <c:pt idx="631">
                  <c:v>414.36</c:v>
                </c:pt>
                <c:pt idx="632">
                  <c:v>414.72</c:v>
                </c:pt>
                <c:pt idx="633">
                  <c:v>415.08</c:v>
                </c:pt>
                <c:pt idx="634">
                  <c:v>415.45</c:v>
                </c:pt>
                <c:pt idx="635">
                  <c:v>415.81</c:v>
                </c:pt>
                <c:pt idx="636">
                  <c:v>416.17</c:v>
                </c:pt>
                <c:pt idx="637">
                  <c:v>416.54</c:v>
                </c:pt>
                <c:pt idx="638">
                  <c:v>416.9</c:v>
                </c:pt>
                <c:pt idx="639">
                  <c:v>417.26</c:v>
                </c:pt>
                <c:pt idx="640">
                  <c:v>417.63</c:v>
                </c:pt>
                <c:pt idx="641">
                  <c:v>417.99</c:v>
                </c:pt>
                <c:pt idx="642">
                  <c:v>418.35</c:v>
                </c:pt>
                <c:pt idx="643">
                  <c:v>418.72</c:v>
                </c:pt>
                <c:pt idx="644">
                  <c:v>419.08</c:v>
                </c:pt>
                <c:pt idx="645">
                  <c:v>419.44</c:v>
                </c:pt>
                <c:pt idx="646">
                  <c:v>419.8</c:v>
                </c:pt>
                <c:pt idx="647">
                  <c:v>420.17</c:v>
                </c:pt>
                <c:pt idx="648">
                  <c:v>420.53</c:v>
                </c:pt>
                <c:pt idx="649">
                  <c:v>420.89</c:v>
                </c:pt>
                <c:pt idx="650">
                  <c:v>421.26</c:v>
                </c:pt>
                <c:pt idx="651">
                  <c:v>421.62</c:v>
                </c:pt>
                <c:pt idx="652">
                  <c:v>421.98</c:v>
                </c:pt>
                <c:pt idx="653">
                  <c:v>422.34</c:v>
                </c:pt>
                <c:pt idx="654">
                  <c:v>422.71</c:v>
                </c:pt>
                <c:pt idx="655">
                  <c:v>423.07</c:v>
                </c:pt>
                <c:pt idx="656">
                  <c:v>423.43</c:v>
                </c:pt>
                <c:pt idx="657">
                  <c:v>423.79</c:v>
                </c:pt>
                <c:pt idx="658">
                  <c:v>424.16</c:v>
                </c:pt>
                <c:pt idx="659">
                  <c:v>424.52</c:v>
                </c:pt>
                <c:pt idx="660">
                  <c:v>424.88</c:v>
                </c:pt>
                <c:pt idx="661">
                  <c:v>425.24</c:v>
                </c:pt>
                <c:pt idx="662">
                  <c:v>425.61</c:v>
                </c:pt>
                <c:pt idx="663">
                  <c:v>425.97</c:v>
                </c:pt>
                <c:pt idx="664">
                  <c:v>426.33</c:v>
                </c:pt>
                <c:pt idx="665">
                  <c:v>426.69</c:v>
                </c:pt>
                <c:pt idx="666">
                  <c:v>427.05</c:v>
                </c:pt>
                <c:pt idx="667">
                  <c:v>427.42</c:v>
                </c:pt>
                <c:pt idx="668">
                  <c:v>427.78</c:v>
                </c:pt>
                <c:pt idx="669">
                  <c:v>428.14</c:v>
                </c:pt>
                <c:pt idx="670">
                  <c:v>428.5</c:v>
                </c:pt>
                <c:pt idx="671">
                  <c:v>428.86</c:v>
                </c:pt>
                <c:pt idx="672">
                  <c:v>429.23</c:v>
                </c:pt>
                <c:pt idx="673">
                  <c:v>429.59</c:v>
                </c:pt>
                <c:pt idx="674">
                  <c:v>429.95</c:v>
                </c:pt>
                <c:pt idx="675">
                  <c:v>430.31</c:v>
                </c:pt>
                <c:pt idx="676">
                  <c:v>430.67</c:v>
                </c:pt>
                <c:pt idx="677">
                  <c:v>431.04</c:v>
                </c:pt>
                <c:pt idx="678">
                  <c:v>431.4</c:v>
                </c:pt>
                <c:pt idx="679">
                  <c:v>431.76</c:v>
                </c:pt>
                <c:pt idx="680">
                  <c:v>432.12</c:v>
                </c:pt>
                <c:pt idx="681">
                  <c:v>432.48</c:v>
                </c:pt>
                <c:pt idx="682">
                  <c:v>432.84</c:v>
                </c:pt>
                <c:pt idx="683">
                  <c:v>433.2</c:v>
                </c:pt>
                <c:pt idx="684">
                  <c:v>433.57</c:v>
                </c:pt>
                <c:pt idx="685">
                  <c:v>433.93</c:v>
                </c:pt>
                <c:pt idx="686">
                  <c:v>434.29</c:v>
                </c:pt>
                <c:pt idx="687">
                  <c:v>434.65</c:v>
                </c:pt>
                <c:pt idx="688">
                  <c:v>435.01</c:v>
                </c:pt>
                <c:pt idx="689">
                  <c:v>435.37</c:v>
                </c:pt>
                <c:pt idx="690">
                  <c:v>435.73</c:v>
                </c:pt>
                <c:pt idx="691">
                  <c:v>436.1</c:v>
                </c:pt>
                <c:pt idx="692">
                  <c:v>436.46</c:v>
                </c:pt>
                <c:pt idx="693">
                  <c:v>436.82</c:v>
                </c:pt>
                <c:pt idx="694">
                  <c:v>437.18</c:v>
                </c:pt>
                <c:pt idx="695">
                  <c:v>437.54</c:v>
                </c:pt>
                <c:pt idx="696">
                  <c:v>437.9</c:v>
                </c:pt>
                <c:pt idx="697">
                  <c:v>438.26</c:v>
                </c:pt>
                <c:pt idx="698">
                  <c:v>438.62</c:v>
                </c:pt>
                <c:pt idx="699">
                  <c:v>438.98</c:v>
                </c:pt>
                <c:pt idx="700">
                  <c:v>439.35</c:v>
                </c:pt>
                <c:pt idx="701">
                  <c:v>439.71</c:v>
                </c:pt>
                <c:pt idx="702">
                  <c:v>440.07</c:v>
                </c:pt>
                <c:pt idx="703">
                  <c:v>440.43</c:v>
                </c:pt>
                <c:pt idx="704">
                  <c:v>440.79</c:v>
                </c:pt>
                <c:pt idx="705">
                  <c:v>441.15</c:v>
                </c:pt>
                <c:pt idx="706">
                  <c:v>441.51</c:v>
                </c:pt>
                <c:pt idx="707">
                  <c:v>441.87</c:v>
                </c:pt>
                <c:pt idx="708">
                  <c:v>442.23</c:v>
                </c:pt>
                <c:pt idx="709">
                  <c:v>442.59</c:v>
                </c:pt>
                <c:pt idx="710">
                  <c:v>442.95</c:v>
                </c:pt>
                <c:pt idx="711">
                  <c:v>443.31</c:v>
                </c:pt>
                <c:pt idx="712">
                  <c:v>443.67</c:v>
                </c:pt>
                <c:pt idx="713">
                  <c:v>444.03</c:v>
                </c:pt>
                <c:pt idx="714">
                  <c:v>444.39</c:v>
                </c:pt>
                <c:pt idx="715">
                  <c:v>444.75</c:v>
                </c:pt>
                <c:pt idx="716">
                  <c:v>445.12</c:v>
                </c:pt>
                <c:pt idx="717">
                  <c:v>445.48</c:v>
                </c:pt>
                <c:pt idx="718">
                  <c:v>445.84</c:v>
                </c:pt>
                <c:pt idx="719">
                  <c:v>446.2</c:v>
                </c:pt>
                <c:pt idx="720">
                  <c:v>446.56</c:v>
                </c:pt>
                <c:pt idx="721">
                  <c:v>446.92</c:v>
                </c:pt>
                <c:pt idx="722">
                  <c:v>447.28</c:v>
                </c:pt>
                <c:pt idx="723">
                  <c:v>447.64</c:v>
                </c:pt>
                <c:pt idx="724">
                  <c:v>448</c:v>
                </c:pt>
                <c:pt idx="725">
                  <c:v>448.36</c:v>
                </c:pt>
                <c:pt idx="726">
                  <c:v>448.72</c:v>
                </c:pt>
                <c:pt idx="727">
                  <c:v>449.08</c:v>
                </c:pt>
                <c:pt idx="728">
                  <c:v>449.44</c:v>
                </c:pt>
                <c:pt idx="729">
                  <c:v>449.8</c:v>
                </c:pt>
                <c:pt idx="730">
                  <c:v>450.16</c:v>
                </c:pt>
                <c:pt idx="731">
                  <c:v>450.52</c:v>
                </c:pt>
                <c:pt idx="732">
                  <c:v>450.88</c:v>
                </c:pt>
                <c:pt idx="733">
                  <c:v>451.24</c:v>
                </c:pt>
                <c:pt idx="734">
                  <c:v>451.59</c:v>
                </c:pt>
                <c:pt idx="735">
                  <c:v>451.95</c:v>
                </c:pt>
                <c:pt idx="736">
                  <c:v>452.31</c:v>
                </c:pt>
                <c:pt idx="737">
                  <c:v>452.67</c:v>
                </c:pt>
                <c:pt idx="738">
                  <c:v>453.03</c:v>
                </c:pt>
                <c:pt idx="739">
                  <c:v>453.39</c:v>
                </c:pt>
                <c:pt idx="740">
                  <c:v>453.75</c:v>
                </c:pt>
                <c:pt idx="741">
                  <c:v>454.11</c:v>
                </c:pt>
                <c:pt idx="742">
                  <c:v>454.47</c:v>
                </c:pt>
                <c:pt idx="743">
                  <c:v>454.83</c:v>
                </c:pt>
                <c:pt idx="744">
                  <c:v>455.19</c:v>
                </c:pt>
                <c:pt idx="745">
                  <c:v>455.55</c:v>
                </c:pt>
                <c:pt idx="746">
                  <c:v>455.91</c:v>
                </c:pt>
                <c:pt idx="747">
                  <c:v>456.27</c:v>
                </c:pt>
                <c:pt idx="748">
                  <c:v>456.63</c:v>
                </c:pt>
                <c:pt idx="749">
                  <c:v>456.99</c:v>
                </c:pt>
                <c:pt idx="750">
                  <c:v>457.34</c:v>
                </c:pt>
                <c:pt idx="751">
                  <c:v>457.7</c:v>
                </c:pt>
                <c:pt idx="752">
                  <c:v>458.06</c:v>
                </c:pt>
                <c:pt idx="753">
                  <c:v>458.42</c:v>
                </c:pt>
                <c:pt idx="754">
                  <c:v>458.78</c:v>
                </c:pt>
                <c:pt idx="755">
                  <c:v>459.14</c:v>
                </c:pt>
                <c:pt idx="756">
                  <c:v>459.5</c:v>
                </c:pt>
                <c:pt idx="757">
                  <c:v>459.86</c:v>
                </c:pt>
                <c:pt idx="758">
                  <c:v>460.22</c:v>
                </c:pt>
                <c:pt idx="759">
                  <c:v>460.57</c:v>
                </c:pt>
                <c:pt idx="760">
                  <c:v>460.93</c:v>
                </c:pt>
                <c:pt idx="761">
                  <c:v>461.29</c:v>
                </c:pt>
                <c:pt idx="762">
                  <c:v>461.65</c:v>
                </c:pt>
                <c:pt idx="763">
                  <c:v>462.01</c:v>
                </c:pt>
                <c:pt idx="764">
                  <c:v>462.37</c:v>
                </c:pt>
                <c:pt idx="765">
                  <c:v>462.73</c:v>
                </c:pt>
                <c:pt idx="766">
                  <c:v>463.08</c:v>
                </c:pt>
                <c:pt idx="767">
                  <c:v>463.44</c:v>
                </c:pt>
                <c:pt idx="768">
                  <c:v>463.8</c:v>
                </c:pt>
                <c:pt idx="769">
                  <c:v>464.16</c:v>
                </c:pt>
                <c:pt idx="770">
                  <c:v>464.52</c:v>
                </c:pt>
                <c:pt idx="771">
                  <c:v>464.88</c:v>
                </c:pt>
                <c:pt idx="772">
                  <c:v>465.23</c:v>
                </c:pt>
                <c:pt idx="773">
                  <c:v>465.59</c:v>
                </c:pt>
                <c:pt idx="774">
                  <c:v>465.95</c:v>
                </c:pt>
                <c:pt idx="775">
                  <c:v>466.31</c:v>
                </c:pt>
                <c:pt idx="776">
                  <c:v>466.67</c:v>
                </c:pt>
                <c:pt idx="777">
                  <c:v>467.03</c:v>
                </c:pt>
                <c:pt idx="778">
                  <c:v>467.38</c:v>
                </c:pt>
                <c:pt idx="779">
                  <c:v>467.74</c:v>
                </c:pt>
                <c:pt idx="780">
                  <c:v>468.1</c:v>
                </c:pt>
                <c:pt idx="781">
                  <c:v>468.46</c:v>
                </c:pt>
                <c:pt idx="782">
                  <c:v>468.81</c:v>
                </c:pt>
                <c:pt idx="783">
                  <c:v>469.17</c:v>
                </c:pt>
                <c:pt idx="784">
                  <c:v>469.53</c:v>
                </c:pt>
                <c:pt idx="785">
                  <c:v>469.89</c:v>
                </c:pt>
                <c:pt idx="786">
                  <c:v>470.25</c:v>
                </c:pt>
                <c:pt idx="787">
                  <c:v>470.6</c:v>
                </c:pt>
                <c:pt idx="788">
                  <c:v>470.96</c:v>
                </c:pt>
                <c:pt idx="789">
                  <c:v>471.32</c:v>
                </c:pt>
                <c:pt idx="790">
                  <c:v>471.68</c:v>
                </c:pt>
                <c:pt idx="791">
                  <c:v>472.03</c:v>
                </c:pt>
                <c:pt idx="792">
                  <c:v>472.39</c:v>
                </c:pt>
                <c:pt idx="793">
                  <c:v>472.75</c:v>
                </c:pt>
                <c:pt idx="794">
                  <c:v>473.11</c:v>
                </c:pt>
                <c:pt idx="795">
                  <c:v>473.46</c:v>
                </c:pt>
                <c:pt idx="796">
                  <c:v>473.82</c:v>
                </c:pt>
                <c:pt idx="797">
                  <c:v>474.18</c:v>
                </c:pt>
                <c:pt idx="798">
                  <c:v>474.54</c:v>
                </c:pt>
                <c:pt idx="799">
                  <c:v>474.89</c:v>
                </c:pt>
                <c:pt idx="800">
                  <c:v>475.25</c:v>
                </c:pt>
                <c:pt idx="801">
                  <c:v>475.61</c:v>
                </c:pt>
                <c:pt idx="802">
                  <c:v>475.96</c:v>
                </c:pt>
                <c:pt idx="803">
                  <c:v>476.32</c:v>
                </c:pt>
                <c:pt idx="804">
                  <c:v>476.68</c:v>
                </c:pt>
                <c:pt idx="805">
                  <c:v>477.04</c:v>
                </c:pt>
                <c:pt idx="806">
                  <c:v>477.39</c:v>
                </c:pt>
                <c:pt idx="807">
                  <c:v>477.75</c:v>
                </c:pt>
                <c:pt idx="808">
                  <c:v>478.11</c:v>
                </c:pt>
                <c:pt idx="809">
                  <c:v>478.46</c:v>
                </c:pt>
                <c:pt idx="810">
                  <c:v>478.82</c:v>
                </c:pt>
                <c:pt idx="811">
                  <c:v>479.18</c:v>
                </c:pt>
                <c:pt idx="812">
                  <c:v>479.53</c:v>
                </c:pt>
                <c:pt idx="813">
                  <c:v>479.89</c:v>
                </c:pt>
                <c:pt idx="814">
                  <c:v>480.25</c:v>
                </c:pt>
                <c:pt idx="815">
                  <c:v>480.6</c:v>
                </c:pt>
                <c:pt idx="816">
                  <c:v>480.96</c:v>
                </c:pt>
                <c:pt idx="817">
                  <c:v>481.32</c:v>
                </c:pt>
                <c:pt idx="818">
                  <c:v>481.67</c:v>
                </c:pt>
                <c:pt idx="819">
                  <c:v>482.03</c:v>
                </c:pt>
                <c:pt idx="820">
                  <c:v>482.39</c:v>
                </c:pt>
                <c:pt idx="821">
                  <c:v>482.74</c:v>
                </c:pt>
                <c:pt idx="822">
                  <c:v>483.1</c:v>
                </c:pt>
                <c:pt idx="823">
                  <c:v>483.45</c:v>
                </c:pt>
                <c:pt idx="824">
                  <c:v>483.81</c:v>
                </c:pt>
                <c:pt idx="825">
                  <c:v>484.17</c:v>
                </c:pt>
                <c:pt idx="826">
                  <c:v>484.52</c:v>
                </c:pt>
                <c:pt idx="827">
                  <c:v>484.88</c:v>
                </c:pt>
                <c:pt idx="828">
                  <c:v>485.24</c:v>
                </c:pt>
                <c:pt idx="829">
                  <c:v>485.59</c:v>
                </c:pt>
                <c:pt idx="830">
                  <c:v>485.95</c:v>
                </c:pt>
                <c:pt idx="831">
                  <c:v>486.3</c:v>
                </c:pt>
                <c:pt idx="832">
                  <c:v>486.66</c:v>
                </c:pt>
                <c:pt idx="833">
                  <c:v>487.02</c:v>
                </c:pt>
                <c:pt idx="834">
                  <c:v>487.37</c:v>
                </c:pt>
                <c:pt idx="835">
                  <c:v>487.73</c:v>
                </c:pt>
                <c:pt idx="836">
                  <c:v>488.08</c:v>
                </c:pt>
                <c:pt idx="837">
                  <c:v>488.44</c:v>
                </c:pt>
                <c:pt idx="838">
                  <c:v>488.79</c:v>
                </c:pt>
                <c:pt idx="839">
                  <c:v>489.15</c:v>
                </c:pt>
                <c:pt idx="840">
                  <c:v>489.51</c:v>
                </c:pt>
                <c:pt idx="841">
                  <c:v>489.86</c:v>
                </c:pt>
                <c:pt idx="842">
                  <c:v>490.22</c:v>
                </c:pt>
                <c:pt idx="843">
                  <c:v>490.57</c:v>
                </c:pt>
                <c:pt idx="844">
                  <c:v>490.93</c:v>
                </c:pt>
                <c:pt idx="845">
                  <c:v>491.28</c:v>
                </c:pt>
                <c:pt idx="846">
                  <c:v>491.64</c:v>
                </c:pt>
                <c:pt idx="847">
                  <c:v>491.99</c:v>
                </c:pt>
                <c:pt idx="848">
                  <c:v>492.35</c:v>
                </c:pt>
                <c:pt idx="849">
                  <c:v>492.7</c:v>
                </c:pt>
                <c:pt idx="850">
                  <c:v>493.06</c:v>
                </c:pt>
                <c:pt idx="851">
                  <c:v>493.42</c:v>
                </c:pt>
                <c:pt idx="852">
                  <c:v>493.77</c:v>
                </c:pt>
                <c:pt idx="853">
                  <c:v>494.13</c:v>
                </c:pt>
                <c:pt idx="854">
                  <c:v>494.48</c:v>
                </c:pt>
                <c:pt idx="855">
                  <c:v>494.84</c:v>
                </c:pt>
                <c:pt idx="856">
                  <c:v>495.19</c:v>
                </c:pt>
                <c:pt idx="857">
                  <c:v>495.55</c:v>
                </c:pt>
                <c:pt idx="858">
                  <c:v>495.9</c:v>
                </c:pt>
                <c:pt idx="859">
                  <c:v>496.26</c:v>
                </c:pt>
                <c:pt idx="860">
                  <c:v>496.61</c:v>
                </c:pt>
                <c:pt idx="861">
                  <c:v>496.97</c:v>
                </c:pt>
                <c:pt idx="862">
                  <c:v>497.32</c:v>
                </c:pt>
                <c:pt idx="863">
                  <c:v>497.67</c:v>
                </c:pt>
                <c:pt idx="864">
                  <c:v>498.03</c:v>
                </c:pt>
                <c:pt idx="865">
                  <c:v>498.38</c:v>
                </c:pt>
                <c:pt idx="866">
                  <c:v>498.74</c:v>
                </c:pt>
                <c:pt idx="867">
                  <c:v>499.09</c:v>
                </c:pt>
                <c:pt idx="868">
                  <c:v>499.45</c:v>
                </c:pt>
                <c:pt idx="869">
                  <c:v>499.8</c:v>
                </c:pt>
                <c:pt idx="870">
                  <c:v>500.16</c:v>
                </c:pt>
                <c:pt idx="871">
                  <c:v>500.51</c:v>
                </c:pt>
                <c:pt idx="872">
                  <c:v>500.87</c:v>
                </c:pt>
                <c:pt idx="873">
                  <c:v>501.22</c:v>
                </c:pt>
                <c:pt idx="874">
                  <c:v>501.57</c:v>
                </c:pt>
                <c:pt idx="875">
                  <c:v>501.93</c:v>
                </c:pt>
                <c:pt idx="876">
                  <c:v>502.28</c:v>
                </c:pt>
                <c:pt idx="877">
                  <c:v>502.64</c:v>
                </c:pt>
                <c:pt idx="878">
                  <c:v>502.99</c:v>
                </c:pt>
                <c:pt idx="879">
                  <c:v>503.35</c:v>
                </c:pt>
                <c:pt idx="880">
                  <c:v>503.7</c:v>
                </c:pt>
                <c:pt idx="881">
                  <c:v>504.05</c:v>
                </c:pt>
                <c:pt idx="882">
                  <c:v>504.41</c:v>
                </c:pt>
                <c:pt idx="883">
                  <c:v>504.76</c:v>
                </c:pt>
                <c:pt idx="884">
                  <c:v>505.12</c:v>
                </c:pt>
                <c:pt idx="885">
                  <c:v>505.47</c:v>
                </c:pt>
                <c:pt idx="886">
                  <c:v>505.82</c:v>
                </c:pt>
                <c:pt idx="887">
                  <c:v>506.18</c:v>
                </c:pt>
                <c:pt idx="888">
                  <c:v>506.53</c:v>
                </c:pt>
                <c:pt idx="889">
                  <c:v>506.88</c:v>
                </c:pt>
                <c:pt idx="890">
                  <c:v>507.24</c:v>
                </c:pt>
                <c:pt idx="891">
                  <c:v>507.59</c:v>
                </c:pt>
                <c:pt idx="892">
                  <c:v>507.95</c:v>
                </c:pt>
                <c:pt idx="893">
                  <c:v>508.3</c:v>
                </c:pt>
                <c:pt idx="894">
                  <c:v>508.65</c:v>
                </c:pt>
                <c:pt idx="895">
                  <c:v>509.01</c:v>
                </c:pt>
                <c:pt idx="896">
                  <c:v>509.36</c:v>
                </c:pt>
                <c:pt idx="897">
                  <c:v>509.71</c:v>
                </c:pt>
                <c:pt idx="898">
                  <c:v>510.07</c:v>
                </c:pt>
                <c:pt idx="899">
                  <c:v>510.42</c:v>
                </c:pt>
                <c:pt idx="900">
                  <c:v>510.77</c:v>
                </c:pt>
                <c:pt idx="901">
                  <c:v>511.13</c:v>
                </c:pt>
                <c:pt idx="902">
                  <c:v>511.48</c:v>
                </c:pt>
                <c:pt idx="903">
                  <c:v>511.83</c:v>
                </c:pt>
                <c:pt idx="904">
                  <c:v>512.19000000000005</c:v>
                </c:pt>
                <c:pt idx="905">
                  <c:v>512.54</c:v>
                </c:pt>
                <c:pt idx="906">
                  <c:v>512.89</c:v>
                </c:pt>
                <c:pt idx="907">
                  <c:v>513.24</c:v>
                </c:pt>
                <c:pt idx="908">
                  <c:v>513.6</c:v>
                </c:pt>
                <c:pt idx="909">
                  <c:v>513.95000000000005</c:v>
                </c:pt>
                <c:pt idx="910">
                  <c:v>514.29999999999995</c:v>
                </c:pt>
                <c:pt idx="911">
                  <c:v>514.66</c:v>
                </c:pt>
                <c:pt idx="912">
                  <c:v>515.01</c:v>
                </c:pt>
                <c:pt idx="913">
                  <c:v>515.36</c:v>
                </c:pt>
                <c:pt idx="914">
                  <c:v>515.71</c:v>
                </c:pt>
                <c:pt idx="915">
                  <c:v>516.07000000000005</c:v>
                </c:pt>
                <c:pt idx="916">
                  <c:v>516.41999999999996</c:v>
                </c:pt>
                <c:pt idx="917">
                  <c:v>516.77</c:v>
                </c:pt>
                <c:pt idx="918">
                  <c:v>517.13</c:v>
                </c:pt>
                <c:pt idx="919">
                  <c:v>517.48</c:v>
                </c:pt>
                <c:pt idx="920">
                  <c:v>517.83000000000004</c:v>
                </c:pt>
                <c:pt idx="921">
                  <c:v>518.17999999999995</c:v>
                </c:pt>
                <c:pt idx="922">
                  <c:v>518.54</c:v>
                </c:pt>
                <c:pt idx="923">
                  <c:v>518.89</c:v>
                </c:pt>
                <c:pt idx="924">
                  <c:v>519.24</c:v>
                </c:pt>
                <c:pt idx="925">
                  <c:v>519.59</c:v>
                </c:pt>
                <c:pt idx="926">
                  <c:v>519.94000000000005</c:v>
                </c:pt>
                <c:pt idx="927">
                  <c:v>520.29999999999995</c:v>
                </c:pt>
                <c:pt idx="928">
                  <c:v>520.65</c:v>
                </c:pt>
                <c:pt idx="929">
                  <c:v>521</c:v>
                </c:pt>
                <c:pt idx="930">
                  <c:v>521.35</c:v>
                </c:pt>
                <c:pt idx="931">
                  <c:v>521.71</c:v>
                </c:pt>
                <c:pt idx="932">
                  <c:v>522.05999999999995</c:v>
                </c:pt>
                <c:pt idx="933">
                  <c:v>522.41</c:v>
                </c:pt>
                <c:pt idx="934">
                  <c:v>522.76</c:v>
                </c:pt>
                <c:pt idx="935">
                  <c:v>523.11</c:v>
                </c:pt>
                <c:pt idx="936">
                  <c:v>523.46</c:v>
                </c:pt>
                <c:pt idx="937">
                  <c:v>523.82000000000005</c:v>
                </c:pt>
                <c:pt idx="938">
                  <c:v>524.16999999999996</c:v>
                </c:pt>
                <c:pt idx="939">
                  <c:v>524.52</c:v>
                </c:pt>
                <c:pt idx="940">
                  <c:v>524.87</c:v>
                </c:pt>
                <c:pt idx="941">
                  <c:v>525.22</c:v>
                </c:pt>
                <c:pt idx="942">
                  <c:v>525.57000000000005</c:v>
                </c:pt>
                <c:pt idx="943">
                  <c:v>525.92999999999995</c:v>
                </c:pt>
                <c:pt idx="944">
                  <c:v>526.28</c:v>
                </c:pt>
                <c:pt idx="945">
                  <c:v>526.63</c:v>
                </c:pt>
                <c:pt idx="946">
                  <c:v>526.98</c:v>
                </c:pt>
                <c:pt idx="947">
                  <c:v>527.33000000000004</c:v>
                </c:pt>
                <c:pt idx="948">
                  <c:v>527.67999999999995</c:v>
                </c:pt>
                <c:pt idx="949">
                  <c:v>528.03</c:v>
                </c:pt>
                <c:pt idx="950">
                  <c:v>528.39</c:v>
                </c:pt>
                <c:pt idx="951">
                  <c:v>528.74</c:v>
                </c:pt>
                <c:pt idx="952">
                  <c:v>529.09</c:v>
                </c:pt>
                <c:pt idx="953">
                  <c:v>529.44000000000005</c:v>
                </c:pt>
                <c:pt idx="954">
                  <c:v>529.79</c:v>
                </c:pt>
                <c:pt idx="955">
                  <c:v>530.14</c:v>
                </c:pt>
                <c:pt idx="956">
                  <c:v>530.49</c:v>
                </c:pt>
                <c:pt idx="957">
                  <c:v>530.84</c:v>
                </c:pt>
                <c:pt idx="958">
                  <c:v>531.20000000000005</c:v>
                </c:pt>
                <c:pt idx="959">
                  <c:v>531.54999999999995</c:v>
                </c:pt>
                <c:pt idx="960">
                  <c:v>531.9</c:v>
                </c:pt>
                <c:pt idx="961">
                  <c:v>532.25</c:v>
                </c:pt>
                <c:pt idx="962">
                  <c:v>532.6</c:v>
                </c:pt>
                <c:pt idx="963">
                  <c:v>532.95000000000005</c:v>
                </c:pt>
                <c:pt idx="964">
                  <c:v>533.29999999999995</c:v>
                </c:pt>
                <c:pt idx="965">
                  <c:v>533.65</c:v>
                </c:pt>
                <c:pt idx="966">
                  <c:v>534</c:v>
                </c:pt>
                <c:pt idx="967">
                  <c:v>534.35</c:v>
                </c:pt>
                <c:pt idx="968">
                  <c:v>534.70000000000005</c:v>
                </c:pt>
                <c:pt idx="969">
                  <c:v>535.04999999999995</c:v>
                </c:pt>
                <c:pt idx="970">
                  <c:v>535.4</c:v>
                </c:pt>
                <c:pt idx="971">
                  <c:v>535.75</c:v>
                </c:pt>
                <c:pt idx="972">
                  <c:v>536.1</c:v>
                </c:pt>
                <c:pt idx="973">
                  <c:v>536.45000000000005</c:v>
                </c:pt>
                <c:pt idx="974">
                  <c:v>536.79999999999995</c:v>
                </c:pt>
                <c:pt idx="975">
                  <c:v>537.16</c:v>
                </c:pt>
                <c:pt idx="976">
                  <c:v>537.51</c:v>
                </c:pt>
                <c:pt idx="977">
                  <c:v>537.86</c:v>
                </c:pt>
                <c:pt idx="978">
                  <c:v>538.21</c:v>
                </c:pt>
                <c:pt idx="979">
                  <c:v>538.55999999999995</c:v>
                </c:pt>
                <c:pt idx="980">
                  <c:v>538.91</c:v>
                </c:pt>
                <c:pt idx="981">
                  <c:v>539.26</c:v>
                </c:pt>
                <c:pt idx="982">
                  <c:v>539.61</c:v>
                </c:pt>
                <c:pt idx="983">
                  <c:v>539.96</c:v>
                </c:pt>
                <c:pt idx="984">
                  <c:v>540.30999999999995</c:v>
                </c:pt>
                <c:pt idx="985">
                  <c:v>540.66</c:v>
                </c:pt>
                <c:pt idx="986">
                  <c:v>541.01</c:v>
                </c:pt>
                <c:pt idx="987">
                  <c:v>541.35</c:v>
                </c:pt>
                <c:pt idx="988">
                  <c:v>541.70000000000005</c:v>
                </c:pt>
                <c:pt idx="989">
                  <c:v>542.04999999999995</c:v>
                </c:pt>
                <c:pt idx="990">
                  <c:v>542.4</c:v>
                </c:pt>
                <c:pt idx="991">
                  <c:v>542.75</c:v>
                </c:pt>
                <c:pt idx="992">
                  <c:v>543.1</c:v>
                </c:pt>
                <c:pt idx="993">
                  <c:v>543.45000000000005</c:v>
                </c:pt>
                <c:pt idx="994">
                  <c:v>543.79999999999995</c:v>
                </c:pt>
                <c:pt idx="995">
                  <c:v>544.15</c:v>
                </c:pt>
                <c:pt idx="996">
                  <c:v>544.5</c:v>
                </c:pt>
                <c:pt idx="997">
                  <c:v>544.85</c:v>
                </c:pt>
                <c:pt idx="998">
                  <c:v>545.20000000000005</c:v>
                </c:pt>
                <c:pt idx="999">
                  <c:v>545.54999999999995</c:v>
                </c:pt>
                <c:pt idx="1000">
                  <c:v>545.9</c:v>
                </c:pt>
                <c:pt idx="1001">
                  <c:v>546.25</c:v>
                </c:pt>
                <c:pt idx="1002">
                  <c:v>546.6</c:v>
                </c:pt>
                <c:pt idx="1003">
                  <c:v>546.95000000000005</c:v>
                </c:pt>
                <c:pt idx="1004">
                  <c:v>547.29</c:v>
                </c:pt>
                <c:pt idx="1005">
                  <c:v>547.64</c:v>
                </c:pt>
                <c:pt idx="1006">
                  <c:v>547.99</c:v>
                </c:pt>
                <c:pt idx="1007">
                  <c:v>548.34</c:v>
                </c:pt>
                <c:pt idx="1008">
                  <c:v>548.69000000000005</c:v>
                </c:pt>
                <c:pt idx="1009">
                  <c:v>549.04</c:v>
                </c:pt>
                <c:pt idx="1010">
                  <c:v>549.39</c:v>
                </c:pt>
                <c:pt idx="1011">
                  <c:v>549.74</c:v>
                </c:pt>
                <c:pt idx="1012">
                  <c:v>550.09</c:v>
                </c:pt>
                <c:pt idx="1013">
                  <c:v>550.42999999999995</c:v>
                </c:pt>
                <c:pt idx="1014">
                  <c:v>550.78</c:v>
                </c:pt>
                <c:pt idx="1015">
                  <c:v>551.13</c:v>
                </c:pt>
                <c:pt idx="1016">
                  <c:v>551.48</c:v>
                </c:pt>
                <c:pt idx="1017">
                  <c:v>551.83000000000004</c:v>
                </c:pt>
                <c:pt idx="1018">
                  <c:v>552.17999999999995</c:v>
                </c:pt>
                <c:pt idx="1019">
                  <c:v>552.53</c:v>
                </c:pt>
                <c:pt idx="1020">
                  <c:v>552.87</c:v>
                </c:pt>
                <c:pt idx="1021">
                  <c:v>553.22</c:v>
                </c:pt>
                <c:pt idx="1022">
                  <c:v>553.57000000000005</c:v>
                </c:pt>
                <c:pt idx="1023">
                  <c:v>553.91999999999996</c:v>
                </c:pt>
                <c:pt idx="1024">
                  <c:v>554.27</c:v>
                </c:pt>
                <c:pt idx="1025">
                  <c:v>554.62</c:v>
                </c:pt>
                <c:pt idx="1026">
                  <c:v>554.96</c:v>
                </c:pt>
                <c:pt idx="1027">
                  <c:v>555.30999999999995</c:v>
                </c:pt>
                <c:pt idx="1028">
                  <c:v>555.66</c:v>
                </c:pt>
                <c:pt idx="1029">
                  <c:v>556.01</c:v>
                </c:pt>
                <c:pt idx="1030">
                  <c:v>556.36</c:v>
                </c:pt>
                <c:pt idx="1031">
                  <c:v>556.70000000000005</c:v>
                </c:pt>
                <c:pt idx="1032">
                  <c:v>557.04999999999995</c:v>
                </c:pt>
                <c:pt idx="1033">
                  <c:v>557.4</c:v>
                </c:pt>
                <c:pt idx="1034">
                  <c:v>557.75</c:v>
                </c:pt>
                <c:pt idx="1035">
                  <c:v>558.1</c:v>
                </c:pt>
                <c:pt idx="1036">
                  <c:v>558.44000000000005</c:v>
                </c:pt>
                <c:pt idx="1037">
                  <c:v>558.79</c:v>
                </c:pt>
                <c:pt idx="1038">
                  <c:v>559.14</c:v>
                </c:pt>
                <c:pt idx="1039">
                  <c:v>559.49</c:v>
                </c:pt>
                <c:pt idx="1040">
                  <c:v>559.83000000000004</c:v>
                </c:pt>
                <c:pt idx="1041">
                  <c:v>560.17999999999995</c:v>
                </c:pt>
                <c:pt idx="1042">
                  <c:v>560.53</c:v>
                </c:pt>
                <c:pt idx="1043">
                  <c:v>560.88</c:v>
                </c:pt>
                <c:pt idx="1044">
                  <c:v>561.22</c:v>
                </c:pt>
                <c:pt idx="1045">
                  <c:v>561.57000000000005</c:v>
                </c:pt>
                <c:pt idx="1046">
                  <c:v>561.91999999999996</c:v>
                </c:pt>
                <c:pt idx="1047">
                  <c:v>562.27</c:v>
                </c:pt>
                <c:pt idx="1048">
                  <c:v>562.61</c:v>
                </c:pt>
                <c:pt idx="1049">
                  <c:v>562.96</c:v>
                </c:pt>
                <c:pt idx="1050">
                  <c:v>563.30999999999995</c:v>
                </c:pt>
                <c:pt idx="1051">
                  <c:v>563.65</c:v>
                </c:pt>
                <c:pt idx="1052">
                  <c:v>564</c:v>
                </c:pt>
                <c:pt idx="1053">
                  <c:v>564.35</c:v>
                </c:pt>
                <c:pt idx="1054">
                  <c:v>564.69000000000005</c:v>
                </c:pt>
                <c:pt idx="1055">
                  <c:v>565.04</c:v>
                </c:pt>
                <c:pt idx="1056">
                  <c:v>565.39</c:v>
                </c:pt>
                <c:pt idx="1057">
                  <c:v>565.74</c:v>
                </c:pt>
                <c:pt idx="1058">
                  <c:v>566.08000000000004</c:v>
                </c:pt>
                <c:pt idx="1059">
                  <c:v>566.42999999999995</c:v>
                </c:pt>
                <c:pt idx="1060">
                  <c:v>566.78</c:v>
                </c:pt>
                <c:pt idx="1061">
                  <c:v>567.12</c:v>
                </c:pt>
                <c:pt idx="1062">
                  <c:v>567.47</c:v>
                </c:pt>
                <c:pt idx="1063">
                  <c:v>567.82000000000005</c:v>
                </c:pt>
                <c:pt idx="1064">
                  <c:v>568.16</c:v>
                </c:pt>
                <c:pt idx="1065">
                  <c:v>568.51</c:v>
                </c:pt>
                <c:pt idx="1066">
                  <c:v>568.86</c:v>
                </c:pt>
                <c:pt idx="1067">
                  <c:v>569.20000000000005</c:v>
                </c:pt>
                <c:pt idx="1068">
                  <c:v>569.54999999999995</c:v>
                </c:pt>
                <c:pt idx="1069">
                  <c:v>569.89</c:v>
                </c:pt>
                <c:pt idx="1070">
                  <c:v>570.24</c:v>
                </c:pt>
                <c:pt idx="1071">
                  <c:v>570.59</c:v>
                </c:pt>
                <c:pt idx="1072">
                  <c:v>570.92999999999995</c:v>
                </c:pt>
                <c:pt idx="1073">
                  <c:v>571.28</c:v>
                </c:pt>
                <c:pt idx="1074">
                  <c:v>571.63</c:v>
                </c:pt>
                <c:pt idx="1075">
                  <c:v>571.97</c:v>
                </c:pt>
                <c:pt idx="1076">
                  <c:v>572.32000000000005</c:v>
                </c:pt>
                <c:pt idx="1077">
                  <c:v>572.66</c:v>
                </c:pt>
                <c:pt idx="1078">
                  <c:v>573.01</c:v>
                </c:pt>
                <c:pt idx="1079">
                  <c:v>573.36</c:v>
                </c:pt>
                <c:pt idx="1080">
                  <c:v>573.70000000000005</c:v>
                </c:pt>
                <c:pt idx="1081">
                  <c:v>574.04999999999995</c:v>
                </c:pt>
                <c:pt idx="1082">
                  <c:v>574.39</c:v>
                </c:pt>
                <c:pt idx="1083">
                  <c:v>574.74</c:v>
                </c:pt>
                <c:pt idx="1084">
                  <c:v>575.08000000000004</c:v>
                </c:pt>
                <c:pt idx="1085">
                  <c:v>575.42999999999995</c:v>
                </c:pt>
                <c:pt idx="1086">
                  <c:v>575.78</c:v>
                </c:pt>
                <c:pt idx="1087">
                  <c:v>576.12</c:v>
                </c:pt>
                <c:pt idx="1088">
                  <c:v>576.47</c:v>
                </c:pt>
                <c:pt idx="1089">
                  <c:v>576.80999999999995</c:v>
                </c:pt>
                <c:pt idx="1090">
                  <c:v>577.16</c:v>
                </c:pt>
                <c:pt idx="1091">
                  <c:v>577.5</c:v>
                </c:pt>
                <c:pt idx="1092">
                  <c:v>577.85</c:v>
                </c:pt>
                <c:pt idx="1093">
                  <c:v>578.19000000000005</c:v>
                </c:pt>
                <c:pt idx="1094">
                  <c:v>578.54</c:v>
                </c:pt>
                <c:pt idx="1095">
                  <c:v>578.88</c:v>
                </c:pt>
                <c:pt idx="1096">
                  <c:v>579.23</c:v>
                </c:pt>
                <c:pt idx="1097">
                  <c:v>579.57000000000005</c:v>
                </c:pt>
                <c:pt idx="1098">
                  <c:v>579.91999999999996</c:v>
                </c:pt>
                <c:pt idx="1099">
                  <c:v>580.26</c:v>
                </c:pt>
                <c:pt idx="1100">
                  <c:v>580.61</c:v>
                </c:pt>
                <c:pt idx="1101">
                  <c:v>580.95000000000005</c:v>
                </c:pt>
                <c:pt idx="1102">
                  <c:v>581.29999999999995</c:v>
                </c:pt>
                <c:pt idx="1103">
                  <c:v>581.64</c:v>
                </c:pt>
                <c:pt idx="1104">
                  <c:v>581.99</c:v>
                </c:pt>
                <c:pt idx="1105">
                  <c:v>582.33000000000004</c:v>
                </c:pt>
                <c:pt idx="1106">
                  <c:v>582.67999999999995</c:v>
                </c:pt>
                <c:pt idx="1107">
                  <c:v>583.02</c:v>
                </c:pt>
                <c:pt idx="1108">
                  <c:v>583.37</c:v>
                </c:pt>
                <c:pt idx="1109">
                  <c:v>583.71</c:v>
                </c:pt>
                <c:pt idx="1110">
                  <c:v>584.05999999999995</c:v>
                </c:pt>
                <c:pt idx="1111">
                  <c:v>584.4</c:v>
                </c:pt>
                <c:pt idx="1112">
                  <c:v>584.75</c:v>
                </c:pt>
                <c:pt idx="1113">
                  <c:v>585.09</c:v>
                </c:pt>
                <c:pt idx="1114">
                  <c:v>585.44000000000005</c:v>
                </c:pt>
                <c:pt idx="1115">
                  <c:v>585.78</c:v>
                </c:pt>
                <c:pt idx="1116">
                  <c:v>586.12</c:v>
                </c:pt>
                <c:pt idx="1117">
                  <c:v>586.47</c:v>
                </c:pt>
                <c:pt idx="1118">
                  <c:v>586.80999999999995</c:v>
                </c:pt>
                <c:pt idx="1119">
                  <c:v>587.16</c:v>
                </c:pt>
                <c:pt idx="1120">
                  <c:v>587.5</c:v>
                </c:pt>
                <c:pt idx="1121">
                  <c:v>587.85</c:v>
                </c:pt>
                <c:pt idx="1122">
                  <c:v>588.19000000000005</c:v>
                </c:pt>
                <c:pt idx="1123">
                  <c:v>588.53</c:v>
                </c:pt>
                <c:pt idx="1124">
                  <c:v>588.88</c:v>
                </c:pt>
                <c:pt idx="1125">
                  <c:v>589.22</c:v>
                </c:pt>
                <c:pt idx="1126">
                  <c:v>589.57000000000005</c:v>
                </c:pt>
                <c:pt idx="1127">
                  <c:v>589.91</c:v>
                </c:pt>
                <c:pt idx="1128">
                  <c:v>590.25</c:v>
                </c:pt>
                <c:pt idx="1129">
                  <c:v>590.6</c:v>
                </c:pt>
                <c:pt idx="1130">
                  <c:v>590.94000000000005</c:v>
                </c:pt>
                <c:pt idx="1131">
                  <c:v>591.28</c:v>
                </c:pt>
                <c:pt idx="1132">
                  <c:v>591.63</c:v>
                </c:pt>
                <c:pt idx="1133">
                  <c:v>591.97</c:v>
                </c:pt>
                <c:pt idx="1134">
                  <c:v>592.30999999999995</c:v>
                </c:pt>
                <c:pt idx="1135">
                  <c:v>592.66</c:v>
                </c:pt>
                <c:pt idx="1136">
                  <c:v>593</c:v>
                </c:pt>
                <c:pt idx="1137">
                  <c:v>593.35</c:v>
                </c:pt>
                <c:pt idx="1138">
                  <c:v>593.69000000000005</c:v>
                </c:pt>
                <c:pt idx="1139">
                  <c:v>594.03</c:v>
                </c:pt>
                <c:pt idx="1140">
                  <c:v>594.38</c:v>
                </c:pt>
                <c:pt idx="1141">
                  <c:v>594.72</c:v>
                </c:pt>
                <c:pt idx="1142">
                  <c:v>595.05999999999995</c:v>
                </c:pt>
                <c:pt idx="1143">
                  <c:v>595.4</c:v>
                </c:pt>
                <c:pt idx="1144">
                  <c:v>595.75</c:v>
                </c:pt>
                <c:pt idx="1145">
                  <c:v>596.09</c:v>
                </c:pt>
                <c:pt idx="1146">
                  <c:v>596.42999999999995</c:v>
                </c:pt>
                <c:pt idx="1147">
                  <c:v>596.78</c:v>
                </c:pt>
                <c:pt idx="1148">
                  <c:v>597.12</c:v>
                </c:pt>
                <c:pt idx="1149">
                  <c:v>597.46</c:v>
                </c:pt>
                <c:pt idx="1150">
                  <c:v>597.80999999999995</c:v>
                </c:pt>
                <c:pt idx="1151">
                  <c:v>598.15</c:v>
                </c:pt>
                <c:pt idx="1152">
                  <c:v>598.49</c:v>
                </c:pt>
                <c:pt idx="1153">
                  <c:v>598.83000000000004</c:v>
                </c:pt>
                <c:pt idx="1154">
                  <c:v>599.17999999999995</c:v>
                </c:pt>
                <c:pt idx="1155">
                  <c:v>599.52</c:v>
                </c:pt>
                <c:pt idx="1156">
                  <c:v>599.86</c:v>
                </c:pt>
                <c:pt idx="1157">
                  <c:v>600.20000000000005</c:v>
                </c:pt>
                <c:pt idx="1158">
                  <c:v>600.54999999999995</c:v>
                </c:pt>
                <c:pt idx="1159">
                  <c:v>600.89</c:v>
                </c:pt>
                <c:pt idx="1160">
                  <c:v>601.23</c:v>
                </c:pt>
                <c:pt idx="1161">
                  <c:v>601.57000000000005</c:v>
                </c:pt>
                <c:pt idx="1162">
                  <c:v>601.91999999999996</c:v>
                </c:pt>
                <c:pt idx="1163">
                  <c:v>602.26</c:v>
                </c:pt>
                <c:pt idx="1164">
                  <c:v>602.6</c:v>
                </c:pt>
                <c:pt idx="1165">
                  <c:v>602.94000000000005</c:v>
                </c:pt>
                <c:pt idx="1166">
                  <c:v>603.29</c:v>
                </c:pt>
                <c:pt idx="1167">
                  <c:v>603.63</c:v>
                </c:pt>
                <c:pt idx="1168">
                  <c:v>603.97</c:v>
                </c:pt>
                <c:pt idx="1169">
                  <c:v>604.30999999999995</c:v>
                </c:pt>
                <c:pt idx="1170">
                  <c:v>604.65</c:v>
                </c:pt>
                <c:pt idx="1171">
                  <c:v>605</c:v>
                </c:pt>
                <c:pt idx="1172">
                  <c:v>605.34</c:v>
                </c:pt>
                <c:pt idx="1173">
                  <c:v>605.67999999999995</c:v>
                </c:pt>
                <c:pt idx="1174">
                  <c:v>606.02</c:v>
                </c:pt>
                <c:pt idx="1175">
                  <c:v>606.36</c:v>
                </c:pt>
                <c:pt idx="1176">
                  <c:v>606.70000000000005</c:v>
                </c:pt>
                <c:pt idx="1177">
                  <c:v>607.04999999999995</c:v>
                </c:pt>
                <c:pt idx="1178">
                  <c:v>607.39</c:v>
                </c:pt>
                <c:pt idx="1179">
                  <c:v>607.73</c:v>
                </c:pt>
                <c:pt idx="1180">
                  <c:v>608.07000000000005</c:v>
                </c:pt>
                <c:pt idx="1181">
                  <c:v>608.41</c:v>
                </c:pt>
                <c:pt idx="1182">
                  <c:v>608.75</c:v>
                </c:pt>
                <c:pt idx="1183">
                  <c:v>609.09</c:v>
                </c:pt>
                <c:pt idx="1184">
                  <c:v>609.44000000000005</c:v>
                </c:pt>
                <c:pt idx="1185">
                  <c:v>609.78</c:v>
                </c:pt>
                <c:pt idx="1186">
                  <c:v>610.12</c:v>
                </c:pt>
                <c:pt idx="1187">
                  <c:v>610.46</c:v>
                </c:pt>
                <c:pt idx="1188">
                  <c:v>610.79999999999995</c:v>
                </c:pt>
                <c:pt idx="1189">
                  <c:v>611.14</c:v>
                </c:pt>
                <c:pt idx="1190">
                  <c:v>611.48</c:v>
                </c:pt>
                <c:pt idx="1191">
                  <c:v>611.82000000000005</c:v>
                </c:pt>
                <c:pt idx="1192">
                  <c:v>612.16999999999996</c:v>
                </c:pt>
                <c:pt idx="1193">
                  <c:v>612.51</c:v>
                </c:pt>
                <c:pt idx="1194">
                  <c:v>612.85</c:v>
                </c:pt>
                <c:pt idx="1195">
                  <c:v>613.19000000000005</c:v>
                </c:pt>
                <c:pt idx="1196">
                  <c:v>613.53</c:v>
                </c:pt>
                <c:pt idx="1197">
                  <c:v>613.87</c:v>
                </c:pt>
                <c:pt idx="1198">
                  <c:v>614.21</c:v>
                </c:pt>
                <c:pt idx="1199">
                  <c:v>614.54999999999995</c:v>
                </c:pt>
                <c:pt idx="1200">
                  <c:v>614.89</c:v>
                </c:pt>
                <c:pt idx="1201">
                  <c:v>615.23</c:v>
                </c:pt>
                <c:pt idx="1202">
                  <c:v>615.57000000000005</c:v>
                </c:pt>
                <c:pt idx="1203">
                  <c:v>615.91</c:v>
                </c:pt>
                <c:pt idx="1204">
                  <c:v>616.25</c:v>
                </c:pt>
                <c:pt idx="1205">
                  <c:v>616.59</c:v>
                </c:pt>
                <c:pt idx="1206">
                  <c:v>616.92999999999995</c:v>
                </c:pt>
                <c:pt idx="1207">
                  <c:v>617.28</c:v>
                </c:pt>
                <c:pt idx="1208">
                  <c:v>617.62</c:v>
                </c:pt>
                <c:pt idx="1209">
                  <c:v>617.96</c:v>
                </c:pt>
                <c:pt idx="1210">
                  <c:v>618.29999999999995</c:v>
                </c:pt>
                <c:pt idx="1211">
                  <c:v>618.64</c:v>
                </c:pt>
                <c:pt idx="1212">
                  <c:v>618.98</c:v>
                </c:pt>
                <c:pt idx="1213">
                  <c:v>619.32000000000005</c:v>
                </c:pt>
                <c:pt idx="1214">
                  <c:v>619.66</c:v>
                </c:pt>
                <c:pt idx="1215">
                  <c:v>620</c:v>
                </c:pt>
                <c:pt idx="1216">
                  <c:v>620.34</c:v>
                </c:pt>
                <c:pt idx="1217">
                  <c:v>620.67999999999995</c:v>
                </c:pt>
                <c:pt idx="1218">
                  <c:v>621.02</c:v>
                </c:pt>
                <c:pt idx="1219">
                  <c:v>621.36</c:v>
                </c:pt>
                <c:pt idx="1220">
                  <c:v>621.70000000000005</c:v>
                </c:pt>
                <c:pt idx="1221">
                  <c:v>622.03</c:v>
                </c:pt>
                <c:pt idx="1222">
                  <c:v>622.37</c:v>
                </c:pt>
                <c:pt idx="1223">
                  <c:v>622.71</c:v>
                </c:pt>
                <c:pt idx="1224">
                  <c:v>623.04999999999995</c:v>
                </c:pt>
                <c:pt idx="1225">
                  <c:v>623.39</c:v>
                </c:pt>
                <c:pt idx="1226">
                  <c:v>623.73</c:v>
                </c:pt>
                <c:pt idx="1227">
                  <c:v>624.07000000000005</c:v>
                </c:pt>
                <c:pt idx="1228">
                  <c:v>624.41</c:v>
                </c:pt>
                <c:pt idx="1229">
                  <c:v>624.75</c:v>
                </c:pt>
                <c:pt idx="1230">
                  <c:v>625.09</c:v>
                </c:pt>
                <c:pt idx="1231">
                  <c:v>625.42999999999995</c:v>
                </c:pt>
                <c:pt idx="1232">
                  <c:v>625.77</c:v>
                </c:pt>
                <c:pt idx="1233">
                  <c:v>626.11</c:v>
                </c:pt>
                <c:pt idx="1234">
                  <c:v>626.45000000000005</c:v>
                </c:pt>
                <c:pt idx="1235">
                  <c:v>626.79</c:v>
                </c:pt>
                <c:pt idx="1236">
                  <c:v>627.13</c:v>
                </c:pt>
                <c:pt idx="1237">
                  <c:v>627.46</c:v>
                </c:pt>
                <c:pt idx="1238">
                  <c:v>627.79999999999995</c:v>
                </c:pt>
                <c:pt idx="1239">
                  <c:v>628.14</c:v>
                </c:pt>
                <c:pt idx="1240">
                  <c:v>628.48</c:v>
                </c:pt>
                <c:pt idx="1241">
                  <c:v>628.82000000000005</c:v>
                </c:pt>
                <c:pt idx="1242">
                  <c:v>629.16</c:v>
                </c:pt>
                <c:pt idx="1243">
                  <c:v>629.5</c:v>
                </c:pt>
                <c:pt idx="1244">
                  <c:v>629.84</c:v>
                </c:pt>
                <c:pt idx="1245">
                  <c:v>630.16999999999996</c:v>
                </c:pt>
                <c:pt idx="1246">
                  <c:v>630.51</c:v>
                </c:pt>
                <c:pt idx="1247">
                  <c:v>630.85</c:v>
                </c:pt>
                <c:pt idx="1248">
                  <c:v>631.19000000000005</c:v>
                </c:pt>
                <c:pt idx="1249">
                  <c:v>631.53</c:v>
                </c:pt>
                <c:pt idx="1250">
                  <c:v>631.87</c:v>
                </c:pt>
                <c:pt idx="1251">
                  <c:v>632.21</c:v>
                </c:pt>
                <c:pt idx="1252">
                  <c:v>632.54</c:v>
                </c:pt>
                <c:pt idx="1253">
                  <c:v>632.88</c:v>
                </c:pt>
                <c:pt idx="1254">
                  <c:v>633.22</c:v>
                </c:pt>
                <c:pt idx="1255">
                  <c:v>633.55999999999995</c:v>
                </c:pt>
                <c:pt idx="1256">
                  <c:v>633.9</c:v>
                </c:pt>
                <c:pt idx="1257">
                  <c:v>634.23</c:v>
                </c:pt>
                <c:pt idx="1258">
                  <c:v>634.57000000000005</c:v>
                </c:pt>
                <c:pt idx="1259">
                  <c:v>634.91</c:v>
                </c:pt>
                <c:pt idx="1260">
                  <c:v>635.25</c:v>
                </c:pt>
                <c:pt idx="1261">
                  <c:v>635.59</c:v>
                </c:pt>
                <c:pt idx="1262">
                  <c:v>635.91999999999996</c:v>
                </c:pt>
                <c:pt idx="1263">
                  <c:v>636.26</c:v>
                </c:pt>
                <c:pt idx="1264">
                  <c:v>636.6</c:v>
                </c:pt>
                <c:pt idx="1265">
                  <c:v>636.94000000000005</c:v>
                </c:pt>
                <c:pt idx="1266">
                  <c:v>637.27</c:v>
                </c:pt>
                <c:pt idx="1267">
                  <c:v>637.61</c:v>
                </c:pt>
                <c:pt idx="1268">
                  <c:v>637.95000000000005</c:v>
                </c:pt>
                <c:pt idx="1269">
                  <c:v>638.29</c:v>
                </c:pt>
                <c:pt idx="1270">
                  <c:v>638.62</c:v>
                </c:pt>
                <c:pt idx="1271">
                  <c:v>638.96</c:v>
                </c:pt>
                <c:pt idx="1272">
                  <c:v>639.29999999999995</c:v>
                </c:pt>
                <c:pt idx="1273">
                  <c:v>639.64</c:v>
                </c:pt>
                <c:pt idx="1274">
                  <c:v>639.97</c:v>
                </c:pt>
                <c:pt idx="1275">
                  <c:v>640.30999999999995</c:v>
                </c:pt>
                <c:pt idx="1276">
                  <c:v>640.65</c:v>
                </c:pt>
                <c:pt idx="1277">
                  <c:v>640.99</c:v>
                </c:pt>
                <c:pt idx="1278">
                  <c:v>641.32000000000005</c:v>
                </c:pt>
                <c:pt idx="1279">
                  <c:v>641.66</c:v>
                </c:pt>
                <c:pt idx="1280">
                  <c:v>642</c:v>
                </c:pt>
                <c:pt idx="1281">
                  <c:v>642.33000000000004</c:v>
                </c:pt>
                <c:pt idx="1282">
                  <c:v>642.66999999999996</c:v>
                </c:pt>
                <c:pt idx="1283">
                  <c:v>643.01</c:v>
                </c:pt>
                <c:pt idx="1284">
                  <c:v>643.34</c:v>
                </c:pt>
                <c:pt idx="1285">
                  <c:v>643.67999999999995</c:v>
                </c:pt>
                <c:pt idx="1286">
                  <c:v>644.02</c:v>
                </c:pt>
                <c:pt idx="1287">
                  <c:v>644.36</c:v>
                </c:pt>
                <c:pt idx="1288">
                  <c:v>644.69000000000005</c:v>
                </c:pt>
                <c:pt idx="1289">
                  <c:v>645.03</c:v>
                </c:pt>
                <c:pt idx="1290">
                  <c:v>645.36</c:v>
                </c:pt>
                <c:pt idx="1291">
                  <c:v>645.70000000000005</c:v>
                </c:pt>
                <c:pt idx="1292">
                  <c:v>646.04</c:v>
                </c:pt>
                <c:pt idx="1293">
                  <c:v>646.37</c:v>
                </c:pt>
                <c:pt idx="1294">
                  <c:v>646.71</c:v>
                </c:pt>
                <c:pt idx="1295">
                  <c:v>647.04999999999995</c:v>
                </c:pt>
                <c:pt idx="1296">
                  <c:v>647.38</c:v>
                </c:pt>
                <c:pt idx="1297">
                  <c:v>647.72</c:v>
                </c:pt>
                <c:pt idx="1298">
                  <c:v>648.05999999999995</c:v>
                </c:pt>
                <c:pt idx="1299">
                  <c:v>648.39</c:v>
                </c:pt>
                <c:pt idx="1300">
                  <c:v>648.73</c:v>
                </c:pt>
                <c:pt idx="1301">
                  <c:v>649.05999999999995</c:v>
                </c:pt>
                <c:pt idx="1302">
                  <c:v>649.4</c:v>
                </c:pt>
                <c:pt idx="1303">
                  <c:v>649.74</c:v>
                </c:pt>
                <c:pt idx="1304">
                  <c:v>650.07000000000005</c:v>
                </c:pt>
                <c:pt idx="1305">
                  <c:v>650.41</c:v>
                </c:pt>
                <c:pt idx="1306">
                  <c:v>650.74</c:v>
                </c:pt>
                <c:pt idx="1307">
                  <c:v>651.08000000000004</c:v>
                </c:pt>
                <c:pt idx="1308">
                  <c:v>651.41999999999996</c:v>
                </c:pt>
                <c:pt idx="1309">
                  <c:v>651.75</c:v>
                </c:pt>
                <c:pt idx="1310">
                  <c:v>652.09</c:v>
                </c:pt>
                <c:pt idx="1311">
                  <c:v>652.41999999999996</c:v>
                </c:pt>
                <c:pt idx="1312">
                  <c:v>652.76</c:v>
                </c:pt>
                <c:pt idx="1313">
                  <c:v>653.09</c:v>
                </c:pt>
                <c:pt idx="1314">
                  <c:v>653.42999999999995</c:v>
                </c:pt>
                <c:pt idx="1315">
                  <c:v>653.76</c:v>
                </c:pt>
                <c:pt idx="1316">
                  <c:v>654.1</c:v>
                </c:pt>
                <c:pt idx="1317">
                  <c:v>654.42999999999995</c:v>
                </c:pt>
                <c:pt idx="1318">
                  <c:v>654.77</c:v>
                </c:pt>
                <c:pt idx="1319">
                  <c:v>655.11</c:v>
                </c:pt>
                <c:pt idx="1320">
                  <c:v>655.44</c:v>
                </c:pt>
                <c:pt idx="1321">
                  <c:v>655.78</c:v>
                </c:pt>
                <c:pt idx="1322">
                  <c:v>656.11</c:v>
                </c:pt>
                <c:pt idx="1323">
                  <c:v>656.45</c:v>
                </c:pt>
                <c:pt idx="1324">
                  <c:v>656.78</c:v>
                </c:pt>
                <c:pt idx="1325">
                  <c:v>657.12</c:v>
                </c:pt>
                <c:pt idx="1326">
                  <c:v>657.45</c:v>
                </c:pt>
                <c:pt idx="1327">
                  <c:v>657.79</c:v>
                </c:pt>
                <c:pt idx="1328">
                  <c:v>658.12</c:v>
                </c:pt>
                <c:pt idx="1329">
                  <c:v>658.46</c:v>
                </c:pt>
                <c:pt idx="1330">
                  <c:v>658.79</c:v>
                </c:pt>
                <c:pt idx="1331">
                  <c:v>659.12</c:v>
                </c:pt>
                <c:pt idx="1332">
                  <c:v>659.46</c:v>
                </c:pt>
                <c:pt idx="1333">
                  <c:v>659.79</c:v>
                </c:pt>
                <c:pt idx="1334">
                  <c:v>660.13</c:v>
                </c:pt>
                <c:pt idx="1335">
                  <c:v>660.46</c:v>
                </c:pt>
                <c:pt idx="1336">
                  <c:v>660.8</c:v>
                </c:pt>
                <c:pt idx="1337">
                  <c:v>661.13</c:v>
                </c:pt>
                <c:pt idx="1338">
                  <c:v>661.47</c:v>
                </c:pt>
                <c:pt idx="1339">
                  <c:v>661.8</c:v>
                </c:pt>
                <c:pt idx="1340">
                  <c:v>662.13</c:v>
                </c:pt>
                <c:pt idx="1341">
                  <c:v>662.47</c:v>
                </c:pt>
                <c:pt idx="1342">
                  <c:v>662.8</c:v>
                </c:pt>
                <c:pt idx="1343">
                  <c:v>663.14</c:v>
                </c:pt>
                <c:pt idx="1344">
                  <c:v>663.47</c:v>
                </c:pt>
                <c:pt idx="1345">
                  <c:v>663.8</c:v>
                </c:pt>
                <c:pt idx="1346">
                  <c:v>664.14</c:v>
                </c:pt>
                <c:pt idx="1347">
                  <c:v>664.47</c:v>
                </c:pt>
                <c:pt idx="1348">
                  <c:v>664.81</c:v>
                </c:pt>
                <c:pt idx="1349">
                  <c:v>665.14</c:v>
                </c:pt>
                <c:pt idx="1350">
                  <c:v>665.47</c:v>
                </c:pt>
                <c:pt idx="1351">
                  <c:v>665.81</c:v>
                </c:pt>
                <c:pt idx="1352">
                  <c:v>666.14</c:v>
                </c:pt>
                <c:pt idx="1353">
                  <c:v>666.48</c:v>
                </c:pt>
                <c:pt idx="1354">
                  <c:v>666.81</c:v>
                </c:pt>
                <c:pt idx="1355">
                  <c:v>667.14</c:v>
                </c:pt>
                <c:pt idx="1356">
                  <c:v>667.48</c:v>
                </c:pt>
                <c:pt idx="1357">
                  <c:v>667.81</c:v>
                </c:pt>
                <c:pt idx="1358">
                  <c:v>668.14</c:v>
                </c:pt>
                <c:pt idx="1359">
                  <c:v>668.48</c:v>
                </c:pt>
                <c:pt idx="1360">
                  <c:v>668.81</c:v>
                </c:pt>
                <c:pt idx="1361">
                  <c:v>669.14</c:v>
                </c:pt>
                <c:pt idx="1362">
                  <c:v>669.48</c:v>
                </c:pt>
                <c:pt idx="1363">
                  <c:v>669.81</c:v>
                </c:pt>
                <c:pt idx="1364">
                  <c:v>670.14</c:v>
                </c:pt>
                <c:pt idx="1365">
                  <c:v>670.48</c:v>
                </c:pt>
                <c:pt idx="1366">
                  <c:v>670.81</c:v>
                </c:pt>
                <c:pt idx="1367">
                  <c:v>671.14</c:v>
                </c:pt>
                <c:pt idx="1368">
                  <c:v>671.47</c:v>
                </c:pt>
                <c:pt idx="1369">
                  <c:v>671.81</c:v>
                </c:pt>
                <c:pt idx="1370">
                  <c:v>672.14</c:v>
                </c:pt>
                <c:pt idx="1371">
                  <c:v>672.47</c:v>
                </c:pt>
                <c:pt idx="1372">
                  <c:v>672.81</c:v>
                </c:pt>
                <c:pt idx="1373">
                  <c:v>673.14</c:v>
                </c:pt>
                <c:pt idx="1374">
                  <c:v>673.47</c:v>
                </c:pt>
                <c:pt idx="1375">
                  <c:v>673.8</c:v>
                </c:pt>
                <c:pt idx="1376">
                  <c:v>674.14</c:v>
                </c:pt>
                <c:pt idx="1377">
                  <c:v>674.47</c:v>
                </c:pt>
                <c:pt idx="1378">
                  <c:v>674.8</c:v>
                </c:pt>
                <c:pt idx="1379">
                  <c:v>675.13</c:v>
                </c:pt>
                <c:pt idx="1380">
                  <c:v>675.47</c:v>
                </c:pt>
                <c:pt idx="1381">
                  <c:v>675.8</c:v>
                </c:pt>
                <c:pt idx="1382">
                  <c:v>676.13</c:v>
                </c:pt>
                <c:pt idx="1383">
                  <c:v>676.46</c:v>
                </c:pt>
                <c:pt idx="1384">
                  <c:v>676.79</c:v>
                </c:pt>
                <c:pt idx="1385">
                  <c:v>677.13</c:v>
                </c:pt>
                <c:pt idx="1386">
                  <c:v>677.46</c:v>
                </c:pt>
                <c:pt idx="1387">
                  <c:v>677.79</c:v>
                </c:pt>
                <c:pt idx="1388">
                  <c:v>678.12</c:v>
                </c:pt>
                <c:pt idx="1389">
                  <c:v>678.45</c:v>
                </c:pt>
                <c:pt idx="1390">
                  <c:v>678.79</c:v>
                </c:pt>
                <c:pt idx="1391">
                  <c:v>679.12</c:v>
                </c:pt>
                <c:pt idx="1392">
                  <c:v>679.45</c:v>
                </c:pt>
                <c:pt idx="1393">
                  <c:v>679.78</c:v>
                </c:pt>
                <c:pt idx="1394">
                  <c:v>680.11</c:v>
                </c:pt>
                <c:pt idx="1395">
                  <c:v>680.45</c:v>
                </c:pt>
                <c:pt idx="1396">
                  <c:v>680.78</c:v>
                </c:pt>
                <c:pt idx="1397">
                  <c:v>681.11</c:v>
                </c:pt>
                <c:pt idx="1398">
                  <c:v>681.44</c:v>
                </c:pt>
                <c:pt idx="1399">
                  <c:v>681.77</c:v>
                </c:pt>
                <c:pt idx="1400">
                  <c:v>682.1</c:v>
                </c:pt>
                <c:pt idx="1401">
                  <c:v>682.43</c:v>
                </c:pt>
                <c:pt idx="1402">
                  <c:v>682.77</c:v>
                </c:pt>
                <c:pt idx="1403">
                  <c:v>683.1</c:v>
                </c:pt>
                <c:pt idx="1404">
                  <c:v>683.43</c:v>
                </c:pt>
                <c:pt idx="1405">
                  <c:v>683.76</c:v>
                </c:pt>
                <c:pt idx="1406">
                  <c:v>684.09</c:v>
                </c:pt>
                <c:pt idx="1407">
                  <c:v>684.42</c:v>
                </c:pt>
                <c:pt idx="1408">
                  <c:v>684.75</c:v>
                </c:pt>
                <c:pt idx="1409">
                  <c:v>685.08</c:v>
                </c:pt>
                <c:pt idx="1410">
                  <c:v>685.41</c:v>
                </c:pt>
                <c:pt idx="1411">
                  <c:v>685.75</c:v>
                </c:pt>
                <c:pt idx="1412">
                  <c:v>686.08</c:v>
                </c:pt>
                <c:pt idx="1413">
                  <c:v>686.41</c:v>
                </c:pt>
                <c:pt idx="1414">
                  <c:v>686.74</c:v>
                </c:pt>
                <c:pt idx="1415">
                  <c:v>687.07</c:v>
                </c:pt>
                <c:pt idx="1416">
                  <c:v>687.4</c:v>
                </c:pt>
                <c:pt idx="1417">
                  <c:v>687.73</c:v>
                </c:pt>
                <c:pt idx="1418">
                  <c:v>688.06</c:v>
                </c:pt>
                <c:pt idx="1419">
                  <c:v>688.39</c:v>
                </c:pt>
                <c:pt idx="1420">
                  <c:v>688.72</c:v>
                </c:pt>
                <c:pt idx="1421">
                  <c:v>689.05</c:v>
                </c:pt>
                <c:pt idx="1422">
                  <c:v>689.38</c:v>
                </c:pt>
                <c:pt idx="1423">
                  <c:v>689.71</c:v>
                </c:pt>
                <c:pt idx="1424">
                  <c:v>690.04</c:v>
                </c:pt>
                <c:pt idx="1425">
                  <c:v>690.37</c:v>
                </c:pt>
                <c:pt idx="1426">
                  <c:v>690.7</c:v>
                </c:pt>
                <c:pt idx="1427">
                  <c:v>691.03</c:v>
                </c:pt>
                <c:pt idx="1428">
                  <c:v>691.36</c:v>
                </c:pt>
                <c:pt idx="1429">
                  <c:v>691.69</c:v>
                </c:pt>
                <c:pt idx="1430">
                  <c:v>692.02</c:v>
                </c:pt>
                <c:pt idx="1431">
                  <c:v>692.35</c:v>
                </c:pt>
                <c:pt idx="1432">
                  <c:v>692.68</c:v>
                </c:pt>
                <c:pt idx="1433">
                  <c:v>693.01</c:v>
                </c:pt>
                <c:pt idx="1434">
                  <c:v>693.34</c:v>
                </c:pt>
                <c:pt idx="1435">
                  <c:v>693.67</c:v>
                </c:pt>
                <c:pt idx="1436">
                  <c:v>694</c:v>
                </c:pt>
                <c:pt idx="1437">
                  <c:v>694.33</c:v>
                </c:pt>
                <c:pt idx="1438">
                  <c:v>694.66</c:v>
                </c:pt>
                <c:pt idx="1439">
                  <c:v>694.99</c:v>
                </c:pt>
                <c:pt idx="1440">
                  <c:v>695.32</c:v>
                </c:pt>
                <c:pt idx="1441">
                  <c:v>695.65</c:v>
                </c:pt>
                <c:pt idx="1442">
                  <c:v>695.98</c:v>
                </c:pt>
                <c:pt idx="1443">
                  <c:v>696.31</c:v>
                </c:pt>
                <c:pt idx="1444">
                  <c:v>696.64</c:v>
                </c:pt>
                <c:pt idx="1445">
                  <c:v>696.97</c:v>
                </c:pt>
                <c:pt idx="1446">
                  <c:v>697.3</c:v>
                </c:pt>
                <c:pt idx="1447">
                  <c:v>697.62</c:v>
                </c:pt>
                <c:pt idx="1448">
                  <c:v>697.95</c:v>
                </c:pt>
                <c:pt idx="1449">
                  <c:v>698.28</c:v>
                </c:pt>
                <c:pt idx="1450">
                  <c:v>698.61</c:v>
                </c:pt>
                <c:pt idx="1451">
                  <c:v>698.94</c:v>
                </c:pt>
                <c:pt idx="1452">
                  <c:v>699.27</c:v>
                </c:pt>
                <c:pt idx="1453">
                  <c:v>699.6</c:v>
                </c:pt>
                <c:pt idx="1454">
                  <c:v>699.93</c:v>
                </c:pt>
                <c:pt idx="1455">
                  <c:v>700.26</c:v>
                </c:pt>
                <c:pt idx="1456">
                  <c:v>700.59</c:v>
                </c:pt>
                <c:pt idx="1457">
                  <c:v>700.91</c:v>
                </c:pt>
                <c:pt idx="1458">
                  <c:v>701.24</c:v>
                </c:pt>
                <c:pt idx="1459">
                  <c:v>701.57</c:v>
                </c:pt>
                <c:pt idx="1460">
                  <c:v>701.9</c:v>
                </c:pt>
                <c:pt idx="1461">
                  <c:v>702.23</c:v>
                </c:pt>
                <c:pt idx="1462">
                  <c:v>702.56</c:v>
                </c:pt>
                <c:pt idx="1463">
                  <c:v>702.88</c:v>
                </c:pt>
                <c:pt idx="1464">
                  <c:v>703.21</c:v>
                </c:pt>
                <c:pt idx="1465">
                  <c:v>703.54</c:v>
                </c:pt>
                <c:pt idx="1466">
                  <c:v>703.87</c:v>
                </c:pt>
                <c:pt idx="1467">
                  <c:v>704.2</c:v>
                </c:pt>
                <c:pt idx="1468">
                  <c:v>704.53</c:v>
                </c:pt>
                <c:pt idx="1469">
                  <c:v>704.85</c:v>
                </c:pt>
                <c:pt idx="1470">
                  <c:v>705.18</c:v>
                </c:pt>
                <c:pt idx="1471">
                  <c:v>705.51</c:v>
                </c:pt>
                <c:pt idx="1472">
                  <c:v>705.84</c:v>
                </c:pt>
                <c:pt idx="1473">
                  <c:v>706.17</c:v>
                </c:pt>
                <c:pt idx="1474">
                  <c:v>706.49</c:v>
                </c:pt>
                <c:pt idx="1475">
                  <c:v>706.82</c:v>
                </c:pt>
                <c:pt idx="1476">
                  <c:v>707.15</c:v>
                </c:pt>
                <c:pt idx="1477">
                  <c:v>707.48</c:v>
                </c:pt>
                <c:pt idx="1478">
                  <c:v>707.8</c:v>
                </c:pt>
                <c:pt idx="1479">
                  <c:v>708.13</c:v>
                </c:pt>
                <c:pt idx="1480">
                  <c:v>708.46</c:v>
                </c:pt>
                <c:pt idx="1481">
                  <c:v>708.79</c:v>
                </c:pt>
                <c:pt idx="1482">
                  <c:v>709.11</c:v>
                </c:pt>
                <c:pt idx="1483">
                  <c:v>709.44</c:v>
                </c:pt>
                <c:pt idx="1484">
                  <c:v>709.77</c:v>
                </c:pt>
                <c:pt idx="1485">
                  <c:v>710.1</c:v>
                </c:pt>
                <c:pt idx="1486">
                  <c:v>710.42</c:v>
                </c:pt>
                <c:pt idx="1487">
                  <c:v>710.75</c:v>
                </c:pt>
                <c:pt idx="1488">
                  <c:v>711.08</c:v>
                </c:pt>
                <c:pt idx="1489">
                  <c:v>711.41</c:v>
                </c:pt>
                <c:pt idx="1490">
                  <c:v>711.73</c:v>
                </c:pt>
                <c:pt idx="1491">
                  <c:v>712.06</c:v>
                </c:pt>
                <c:pt idx="1492">
                  <c:v>712.39</c:v>
                </c:pt>
                <c:pt idx="1493">
                  <c:v>712.71</c:v>
                </c:pt>
                <c:pt idx="1494">
                  <c:v>713.04</c:v>
                </c:pt>
                <c:pt idx="1495">
                  <c:v>713.37</c:v>
                </c:pt>
                <c:pt idx="1496">
                  <c:v>713.69</c:v>
                </c:pt>
                <c:pt idx="1497">
                  <c:v>714.02</c:v>
                </c:pt>
                <c:pt idx="1498">
                  <c:v>714.35</c:v>
                </c:pt>
                <c:pt idx="1499">
                  <c:v>714.67</c:v>
                </c:pt>
                <c:pt idx="1500">
                  <c:v>715</c:v>
                </c:pt>
                <c:pt idx="1501">
                  <c:v>715.33</c:v>
                </c:pt>
                <c:pt idx="1502">
                  <c:v>715.65</c:v>
                </c:pt>
                <c:pt idx="1503">
                  <c:v>715.98</c:v>
                </c:pt>
                <c:pt idx="1504">
                  <c:v>716.31</c:v>
                </c:pt>
                <c:pt idx="1505">
                  <c:v>716.63</c:v>
                </c:pt>
                <c:pt idx="1506">
                  <c:v>716.96</c:v>
                </c:pt>
                <c:pt idx="1507">
                  <c:v>717.28</c:v>
                </c:pt>
                <c:pt idx="1508">
                  <c:v>717.61</c:v>
                </c:pt>
                <c:pt idx="1509">
                  <c:v>717.94</c:v>
                </c:pt>
                <c:pt idx="1510">
                  <c:v>718.26</c:v>
                </c:pt>
                <c:pt idx="1511">
                  <c:v>718.59</c:v>
                </c:pt>
                <c:pt idx="1512">
                  <c:v>718.91</c:v>
                </c:pt>
                <c:pt idx="1513">
                  <c:v>719.24</c:v>
                </c:pt>
                <c:pt idx="1514">
                  <c:v>719.57</c:v>
                </c:pt>
                <c:pt idx="1515">
                  <c:v>719.89</c:v>
                </c:pt>
                <c:pt idx="1516">
                  <c:v>720.22</c:v>
                </c:pt>
                <c:pt idx="1517">
                  <c:v>720.54</c:v>
                </c:pt>
                <c:pt idx="1518">
                  <c:v>720.87</c:v>
                </c:pt>
                <c:pt idx="1519">
                  <c:v>721.2</c:v>
                </c:pt>
                <c:pt idx="1520">
                  <c:v>721.52</c:v>
                </c:pt>
                <c:pt idx="1521">
                  <c:v>721.85</c:v>
                </c:pt>
                <c:pt idx="1522">
                  <c:v>722.17</c:v>
                </c:pt>
                <c:pt idx="1523">
                  <c:v>722.5</c:v>
                </c:pt>
                <c:pt idx="1524">
                  <c:v>722.82</c:v>
                </c:pt>
                <c:pt idx="1525">
                  <c:v>723.15</c:v>
                </c:pt>
                <c:pt idx="1526">
                  <c:v>723.47</c:v>
                </c:pt>
                <c:pt idx="1527">
                  <c:v>723.8</c:v>
                </c:pt>
                <c:pt idx="1528">
                  <c:v>724.12</c:v>
                </c:pt>
                <c:pt idx="1529">
                  <c:v>724.45</c:v>
                </c:pt>
                <c:pt idx="1530">
                  <c:v>724.77</c:v>
                </c:pt>
                <c:pt idx="1531">
                  <c:v>725.1</c:v>
                </c:pt>
                <c:pt idx="1532">
                  <c:v>725.42</c:v>
                </c:pt>
                <c:pt idx="1533">
                  <c:v>725.75</c:v>
                </c:pt>
                <c:pt idx="1534">
                  <c:v>726.07</c:v>
                </c:pt>
                <c:pt idx="1535">
                  <c:v>726.4</c:v>
                </c:pt>
                <c:pt idx="1536">
                  <c:v>726.72</c:v>
                </c:pt>
                <c:pt idx="1537">
                  <c:v>727.05</c:v>
                </c:pt>
                <c:pt idx="1538">
                  <c:v>727.37</c:v>
                </c:pt>
                <c:pt idx="1539">
                  <c:v>727.7</c:v>
                </c:pt>
                <c:pt idx="1540">
                  <c:v>728.02</c:v>
                </c:pt>
                <c:pt idx="1541">
                  <c:v>728.35</c:v>
                </c:pt>
                <c:pt idx="1542">
                  <c:v>728.67</c:v>
                </c:pt>
                <c:pt idx="1543">
                  <c:v>728.99</c:v>
                </c:pt>
                <c:pt idx="1544">
                  <c:v>729.32</c:v>
                </c:pt>
                <c:pt idx="1545">
                  <c:v>729.64</c:v>
                </c:pt>
                <c:pt idx="1546">
                  <c:v>729.97</c:v>
                </c:pt>
                <c:pt idx="1547">
                  <c:v>730.29</c:v>
                </c:pt>
                <c:pt idx="1548">
                  <c:v>730.62</c:v>
                </c:pt>
                <c:pt idx="1549">
                  <c:v>730.94</c:v>
                </c:pt>
                <c:pt idx="1550">
                  <c:v>731.26</c:v>
                </c:pt>
                <c:pt idx="1551">
                  <c:v>731.59</c:v>
                </c:pt>
                <c:pt idx="1552">
                  <c:v>731.91</c:v>
                </c:pt>
                <c:pt idx="1553">
                  <c:v>732.24</c:v>
                </c:pt>
                <c:pt idx="1554">
                  <c:v>732.56</c:v>
                </c:pt>
                <c:pt idx="1555">
                  <c:v>732.88</c:v>
                </c:pt>
                <c:pt idx="1556">
                  <c:v>733.21</c:v>
                </c:pt>
                <c:pt idx="1557">
                  <c:v>733.53</c:v>
                </c:pt>
                <c:pt idx="1558">
                  <c:v>733.86</c:v>
                </c:pt>
                <c:pt idx="1559">
                  <c:v>734.18</c:v>
                </c:pt>
                <c:pt idx="1560">
                  <c:v>734.5</c:v>
                </c:pt>
                <c:pt idx="1561">
                  <c:v>734.83</c:v>
                </c:pt>
                <c:pt idx="1562">
                  <c:v>735.15</c:v>
                </c:pt>
                <c:pt idx="1563">
                  <c:v>735.47</c:v>
                </c:pt>
                <c:pt idx="1564">
                  <c:v>735.8</c:v>
                </c:pt>
                <c:pt idx="1565">
                  <c:v>736.12</c:v>
                </c:pt>
                <c:pt idx="1566">
                  <c:v>736.44</c:v>
                </c:pt>
                <c:pt idx="1567">
                  <c:v>736.77</c:v>
                </c:pt>
                <c:pt idx="1568">
                  <c:v>737.09</c:v>
                </c:pt>
                <c:pt idx="1569">
                  <c:v>737.41</c:v>
                </c:pt>
                <c:pt idx="1570">
                  <c:v>737.74</c:v>
                </c:pt>
                <c:pt idx="1571">
                  <c:v>738.06</c:v>
                </c:pt>
                <c:pt idx="1572">
                  <c:v>738.38</c:v>
                </c:pt>
                <c:pt idx="1573">
                  <c:v>738.7</c:v>
                </c:pt>
                <c:pt idx="1574">
                  <c:v>739.03</c:v>
                </c:pt>
                <c:pt idx="1575">
                  <c:v>739.35</c:v>
                </c:pt>
                <c:pt idx="1576">
                  <c:v>739.67</c:v>
                </c:pt>
                <c:pt idx="1577">
                  <c:v>740</c:v>
                </c:pt>
                <c:pt idx="1578">
                  <c:v>740.32</c:v>
                </c:pt>
                <c:pt idx="1579">
                  <c:v>740.64</c:v>
                </c:pt>
                <c:pt idx="1580">
                  <c:v>740.96</c:v>
                </c:pt>
                <c:pt idx="1581">
                  <c:v>741.29</c:v>
                </c:pt>
                <c:pt idx="1582">
                  <c:v>741.61</c:v>
                </c:pt>
                <c:pt idx="1583">
                  <c:v>741.93</c:v>
                </c:pt>
                <c:pt idx="1584">
                  <c:v>742.25</c:v>
                </c:pt>
                <c:pt idx="1585">
                  <c:v>742.57</c:v>
                </c:pt>
                <c:pt idx="1586">
                  <c:v>742.9</c:v>
                </c:pt>
                <c:pt idx="1587">
                  <c:v>743.22</c:v>
                </c:pt>
                <c:pt idx="1588">
                  <c:v>743.54</c:v>
                </c:pt>
                <c:pt idx="1589">
                  <c:v>743.86</c:v>
                </c:pt>
                <c:pt idx="1590">
                  <c:v>744.19</c:v>
                </c:pt>
                <c:pt idx="1591">
                  <c:v>744.51</c:v>
                </c:pt>
                <c:pt idx="1592">
                  <c:v>744.83</c:v>
                </c:pt>
                <c:pt idx="1593">
                  <c:v>745.15</c:v>
                </c:pt>
                <c:pt idx="1594">
                  <c:v>745.47</c:v>
                </c:pt>
                <c:pt idx="1595">
                  <c:v>745.8</c:v>
                </c:pt>
                <c:pt idx="1596">
                  <c:v>746.12</c:v>
                </c:pt>
                <c:pt idx="1597">
                  <c:v>746.44</c:v>
                </c:pt>
                <c:pt idx="1598">
                  <c:v>746.76</c:v>
                </c:pt>
                <c:pt idx="1599">
                  <c:v>747.08</c:v>
                </c:pt>
                <c:pt idx="1600">
                  <c:v>747.4</c:v>
                </c:pt>
                <c:pt idx="1601">
                  <c:v>747.72</c:v>
                </c:pt>
                <c:pt idx="1602">
                  <c:v>748.05</c:v>
                </c:pt>
                <c:pt idx="1603">
                  <c:v>748.37</c:v>
                </c:pt>
                <c:pt idx="1604">
                  <c:v>748.69</c:v>
                </c:pt>
                <c:pt idx="1605">
                  <c:v>749.01</c:v>
                </c:pt>
                <c:pt idx="1606">
                  <c:v>749.33</c:v>
                </c:pt>
                <c:pt idx="1607">
                  <c:v>749.65</c:v>
                </c:pt>
                <c:pt idx="1608">
                  <c:v>749.97</c:v>
                </c:pt>
                <c:pt idx="1609">
                  <c:v>750.29</c:v>
                </c:pt>
                <c:pt idx="1610">
                  <c:v>750.62</c:v>
                </c:pt>
                <c:pt idx="1611">
                  <c:v>750.94</c:v>
                </c:pt>
                <c:pt idx="1612">
                  <c:v>751.26</c:v>
                </c:pt>
                <c:pt idx="1613">
                  <c:v>751.58</c:v>
                </c:pt>
                <c:pt idx="1614">
                  <c:v>751.9</c:v>
                </c:pt>
                <c:pt idx="1615">
                  <c:v>752.22</c:v>
                </c:pt>
                <c:pt idx="1616">
                  <c:v>752.54</c:v>
                </c:pt>
                <c:pt idx="1617">
                  <c:v>752.86</c:v>
                </c:pt>
                <c:pt idx="1618">
                  <c:v>753.18</c:v>
                </c:pt>
                <c:pt idx="1619">
                  <c:v>753.5</c:v>
                </c:pt>
                <c:pt idx="1620">
                  <c:v>753.82</c:v>
                </c:pt>
                <c:pt idx="1621">
                  <c:v>754.14</c:v>
                </c:pt>
                <c:pt idx="1622">
                  <c:v>754.46</c:v>
                </c:pt>
                <c:pt idx="1623">
                  <c:v>754.78</c:v>
                </c:pt>
                <c:pt idx="1624">
                  <c:v>755.1</c:v>
                </c:pt>
                <c:pt idx="1625">
                  <c:v>755.43</c:v>
                </c:pt>
                <c:pt idx="1626">
                  <c:v>755.75</c:v>
                </c:pt>
                <c:pt idx="1627">
                  <c:v>756.07</c:v>
                </c:pt>
                <c:pt idx="1628">
                  <c:v>756.39</c:v>
                </c:pt>
                <c:pt idx="1629">
                  <c:v>756.71</c:v>
                </c:pt>
                <c:pt idx="1630">
                  <c:v>757.03</c:v>
                </c:pt>
                <c:pt idx="1631">
                  <c:v>757.35</c:v>
                </c:pt>
                <c:pt idx="1632">
                  <c:v>757.67</c:v>
                </c:pt>
                <c:pt idx="1633">
                  <c:v>757.99</c:v>
                </c:pt>
                <c:pt idx="1634">
                  <c:v>758.31</c:v>
                </c:pt>
                <c:pt idx="1635">
                  <c:v>758.63</c:v>
                </c:pt>
                <c:pt idx="1636">
                  <c:v>758.94</c:v>
                </c:pt>
                <c:pt idx="1637">
                  <c:v>759.26</c:v>
                </c:pt>
                <c:pt idx="1638">
                  <c:v>759.58</c:v>
                </c:pt>
                <c:pt idx="1639">
                  <c:v>759.9</c:v>
                </c:pt>
                <c:pt idx="1640">
                  <c:v>760.22</c:v>
                </c:pt>
                <c:pt idx="1641">
                  <c:v>760.54</c:v>
                </c:pt>
                <c:pt idx="1642">
                  <c:v>760.86</c:v>
                </c:pt>
                <c:pt idx="1643">
                  <c:v>761.18</c:v>
                </c:pt>
                <c:pt idx="1644">
                  <c:v>761.5</c:v>
                </c:pt>
                <c:pt idx="1645">
                  <c:v>761.82</c:v>
                </c:pt>
                <c:pt idx="1646">
                  <c:v>762.14</c:v>
                </c:pt>
                <c:pt idx="1647">
                  <c:v>762.46</c:v>
                </c:pt>
                <c:pt idx="1648">
                  <c:v>762.78</c:v>
                </c:pt>
                <c:pt idx="1649">
                  <c:v>763.1</c:v>
                </c:pt>
                <c:pt idx="1650">
                  <c:v>763.42</c:v>
                </c:pt>
                <c:pt idx="1651">
                  <c:v>763.73</c:v>
                </c:pt>
                <c:pt idx="1652">
                  <c:v>764.05</c:v>
                </c:pt>
                <c:pt idx="1653">
                  <c:v>764.37</c:v>
                </c:pt>
                <c:pt idx="1654">
                  <c:v>764.69</c:v>
                </c:pt>
                <c:pt idx="1655">
                  <c:v>765.01</c:v>
                </c:pt>
                <c:pt idx="1656">
                  <c:v>765.33</c:v>
                </c:pt>
                <c:pt idx="1657">
                  <c:v>765.65</c:v>
                </c:pt>
                <c:pt idx="1658">
                  <c:v>765.96</c:v>
                </c:pt>
                <c:pt idx="1659">
                  <c:v>766.28</c:v>
                </c:pt>
                <c:pt idx="1660">
                  <c:v>766.6</c:v>
                </c:pt>
                <c:pt idx="1661">
                  <c:v>766.92</c:v>
                </c:pt>
                <c:pt idx="1662">
                  <c:v>767.24</c:v>
                </c:pt>
                <c:pt idx="1663">
                  <c:v>767.56</c:v>
                </c:pt>
                <c:pt idx="1664">
                  <c:v>767.88</c:v>
                </c:pt>
                <c:pt idx="1665">
                  <c:v>768.19</c:v>
                </c:pt>
                <c:pt idx="1666">
                  <c:v>768.51</c:v>
                </c:pt>
                <c:pt idx="1667">
                  <c:v>768.83</c:v>
                </c:pt>
                <c:pt idx="1668">
                  <c:v>769.15</c:v>
                </c:pt>
                <c:pt idx="1669">
                  <c:v>769.47</c:v>
                </c:pt>
                <c:pt idx="1670">
                  <c:v>769.78</c:v>
                </c:pt>
                <c:pt idx="1671">
                  <c:v>770.1</c:v>
                </c:pt>
                <c:pt idx="1672">
                  <c:v>770.42</c:v>
                </c:pt>
                <c:pt idx="1673">
                  <c:v>770.74</c:v>
                </c:pt>
                <c:pt idx="1674">
                  <c:v>771.05</c:v>
                </c:pt>
                <c:pt idx="1675">
                  <c:v>771.37</c:v>
                </c:pt>
                <c:pt idx="1676">
                  <c:v>771.69</c:v>
                </c:pt>
                <c:pt idx="1677">
                  <c:v>772.01</c:v>
                </c:pt>
                <c:pt idx="1678">
                  <c:v>772.33</c:v>
                </c:pt>
                <c:pt idx="1679">
                  <c:v>772.64</c:v>
                </c:pt>
                <c:pt idx="1680">
                  <c:v>772.96</c:v>
                </c:pt>
                <c:pt idx="1681">
                  <c:v>773.28</c:v>
                </c:pt>
                <c:pt idx="1682">
                  <c:v>773.59</c:v>
                </c:pt>
                <c:pt idx="1683">
                  <c:v>773.91</c:v>
                </c:pt>
                <c:pt idx="1684">
                  <c:v>774.23</c:v>
                </c:pt>
                <c:pt idx="1685">
                  <c:v>774.55</c:v>
                </c:pt>
                <c:pt idx="1686">
                  <c:v>774.86</c:v>
                </c:pt>
                <c:pt idx="1687">
                  <c:v>775.18</c:v>
                </c:pt>
                <c:pt idx="1688">
                  <c:v>775.5</c:v>
                </c:pt>
                <c:pt idx="1689">
                  <c:v>775.81</c:v>
                </c:pt>
                <c:pt idx="1690">
                  <c:v>776.13</c:v>
                </c:pt>
                <c:pt idx="1691">
                  <c:v>776.45</c:v>
                </c:pt>
                <c:pt idx="1692">
                  <c:v>776.76</c:v>
                </c:pt>
                <c:pt idx="1693">
                  <c:v>777.08</c:v>
                </c:pt>
                <c:pt idx="1694">
                  <c:v>777.4</c:v>
                </c:pt>
                <c:pt idx="1695">
                  <c:v>777.71</c:v>
                </c:pt>
                <c:pt idx="1696">
                  <c:v>778.03</c:v>
                </c:pt>
                <c:pt idx="1697">
                  <c:v>778.35</c:v>
                </c:pt>
                <c:pt idx="1698">
                  <c:v>778.66</c:v>
                </c:pt>
                <c:pt idx="1699">
                  <c:v>778.98</c:v>
                </c:pt>
                <c:pt idx="1700">
                  <c:v>779.3</c:v>
                </c:pt>
                <c:pt idx="1701">
                  <c:v>779.61</c:v>
                </c:pt>
                <c:pt idx="1702">
                  <c:v>779.93</c:v>
                </c:pt>
                <c:pt idx="1703">
                  <c:v>780.25</c:v>
                </c:pt>
                <c:pt idx="1704">
                  <c:v>780.56</c:v>
                </c:pt>
                <c:pt idx="1705">
                  <c:v>780.88</c:v>
                </c:pt>
                <c:pt idx="1706">
                  <c:v>781.19</c:v>
                </c:pt>
                <c:pt idx="1707">
                  <c:v>781.51</c:v>
                </c:pt>
                <c:pt idx="1708">
                  <c:v>781.83</c:v>
                </c:pt>
                <c:pt idx="1709">
                  <c:v>782.14</c:v>
                </c:pt>
                <c:pt idx="1710">
                  <c:v>782.46</c:v>
                </c:pt>
                <c:pt idx="1711">
                  <c:v>782.77</c:v>
                </c:pt>
                <c:pt idx="1712">
                  <c:v>783.09</c:v>
                </c:pt>
                <c:pt idx="1713">
                  <c:v>783.41</c:v>
                </c:pt>
                <c:pt idx="1714">
                  <c:v>783.72</c:v>
                </c:pt>
                <c:pt idx="1715">
                  <c:v>784.04</c:v>
                </c:pt>
                <c:pt idx="1716">
                  <c:v>784.35</c:v>
                </c:pt>
                <c:pt idx="1717">
                  <c:v>784.67</c:v>
                </c:pt>
                <c:pt idx="1718">
                  <c:v>784.98</c:v>
                </c:pt>
                <c:pt idx="1719">
                  <c:v>785.3</c:v>
                </c:pt>
                <c:pt idx="1720">
                  <c:v>785.61</c:v>
                </c:pt>
                <c:pt idx="1721">
                  <c:v>785.93</c:v>
                </c:pt>
                <c:pt idx="1722">
                  <c:v>786.24</c:v>
                </c:pt>
                <c:pt idx="1723">
                  <c:v>786.56</c:v>
                </c:pt>
                <c:pt idx="1724">
                  <c:v>786.87</c:v>
                </c:pt>
                <c:pt idx="1725">
                  <c:v>787.19</c:v>
                </c:pt>
                <c:pt idx="1726">
                  <c:v>787.5</c:v>
                </c:pt>
                <c:pt idx="1727">
                  <c:v>787.82</c:v>
                </c:pt>
                <c:pt idx="1728">
                  <c:v>788.13</c:v>
                </c:pt>
                <c:pt idx="1729">
                  <c:v>788.45</c:v>
                </c:pt>
                <c:pt idx="1730">
                  <c:v>788.76</c:v>
                </c:pt>
                <c:pt idx="1731">
                  <c:v>789.08</c:v>
                </c:pt>
                <c:pt idx="1732">
                  <c:v>789.39</c:v>
                </c:pt>
                <c:pt idx="1733">
                  <c:v>789.71</c:v>
                </c:pt>
                <c:pt idx="1734">
                  <c:v>790.02</c:v>
                </c:pt>
                <c:pt idx="1735">
                  <c:v>790.34</c:v>
                </c:pt>
                <c:pt idx="1736">
                  <c:v>790.65</c:v>
                </c:pt>
                <c:pt idx="1737">
                  <c:v>790.97</c:v>
                </c:pt>
                <c:pt idx="1738">
                  <c:v>791.28</c:v>
                </c:pt>
                <c:pt idx="1739">
                  <c:v>791.59</c:v>
                </c:pt>
                <c:pt idx="1740">
                  <c:v>791.91</c:v>
                </c:pt>
                <c:pt idx="1741">
                  <c:v>792.22</c:v>
                </c:pt>
                <c:pt idx="1742">
                  <c:v>792.54</c:v>
                </c:pt>
                <c:pt idx="1743">
                  <c:v>792.85</c:v>
                </c:pt>
                <c:pt idx="1744">
                  <c:v>793.16</c:v>
                </c:pt>
                <c:pt idx="1745">
                  <c:v>793.48</c:v>
                </c:pt>
                <c:pt idx="1746">
                  <c:v>793.79</c:v>
                </c:pt>
                <c:pt idx="1747">
                  <c:v>794.11</c:v>
                </c:pt>
                <c:pt idx="1748">
                  <c:v>794.42</c:v>
                </c:pt>
                <c:pt idx="1749">
                  <c:v>794.73</c:v>
                </c:pt>
                <c:pt idx="1750">
                  <c:v>795.05</c:v>
                </c:pt>
                <c:pt idx="1751">
                  <c:v>795.36</c:v>
                </c:pt>
                <c:pt idx="1752">
                  <c:v>795.68</c:v>
                </c:pt>
                <c:pt idx="1753">
                  <c:v>795.99</c:v>
                </c:pt>
                <c:pt idx="1754">
                  <c:v>796.3</c:v>
                </c:pt>
                <c:pt idx="1755">
                  <c:v>796.62</c:v>
                </c:pt>
                <c:pt idx="1756">
                  <c:v>796.93</c:v>
                </c:pt>
                <c:pt idx="1757">
                  <c:v>797.24</c:v>
                </c:pt>
                <c:pt idx="1758">
                  <c:v>797.56</c:v>
                </c:pt>
                <c:pt idx="1759">
                  <c:v>797.87</c:v>
                </c:pt>
                <c:pt idx="1760">
                  <c:v>798.18</c:v>
                </c:pt>
                <c:pt idx="1761">
                  <c:v>798.5</c:v>
                </c:pt>
                <c:pt idx="1762">
                  <c:v>798.81</c:v>
                </c:pt>
                <c:pt idx="1763">
                  <c:v>799.12</c:v>
                </c:pt>
                <c:pt idx="1764">
                  <c:v>799.43</c:v>
                </c:pt>
                <c:pt idx="1765">
                  <c:v>799.75</c:v>
                </c:pt>
                <c:pt idx="1766">
                  <c:v>800.06</c:v>
                </c:pt>
                <c:pt idx="1767">
                  <c:v>800.37</c:v>
                </c:pt>
                <c:pt idx="1768">
                  <c:v>800.69</c:v>
                </c:pt>
                <c:pt idx="1769">
                  <c:v>801</c:v>
                </c:pt>
                <c:pt idx="1770">
                  <c:v>801.31</c:v>
                </c:pt>
                <c:pt idx="1771">
                  <c:v>801.62</c:v>
                </c:pt>
                <c:pt idx="1772">
                  <c:v>801.94</c:v>
                </c:pt>
                <c:pt idx="1773">
                  <c:v>802.25</c:v>
                </c:pt>
                <c:pt idx="1774">
                  <c:v>802.56</c:v>
                </c:pt>
                <c:pt idx="1775">
                  <c:v>802.87</c:v>
                </c:pt>
                <c:pt idx="1776">
                  <c:v>803.19</c:v>
                </c:pt>
                <c:pt idx="1777">
                  <c:v>803.5</c:v>
                </c:pt>
                <c:pt idx="1778">
                  <c:v>803.81</c:v>
                </c:pt>
                <c:pt idx="1779">
                  <c:v>804.12</c:v>
                </c:pt>
                <c:pt idx="1780">
                  <c:v>804.43</c:v>
                </c:pt>
                <c:pt idx="1781">
                  <c:v>804.75</c:v>
                </c:pt>
                <c:pt idx="1782">
                  <c:v>805.06</c:v>
                </c:pt>
                <c:pt idx="1783">
                  <c:v>805.37</c:v>
                </c:pt>
                <c:pt idx="1784">
                  <c:v>805.68</c:v>
                </c:pt>
                <c:pt idx="1785">
                  <c:v>805.99</c:v>
                </c:pt>
                <c:pt idx="1786">
                  <c:v>806.31</c:v>
                </c:pt>
                <c:pt idx="1787">
                  <c:v>806.62</c:v>
                </c:pt>
                <c:pt idx="1788">
                  <c:v>806.93</c:v>
                </c:pt>
                <c:pt idx="1789">
                  <c:v>807.24</c:v>
                </c:pt>
                <c:pt idx="1790">
                  <c:v>807.55</c:v>
                </c:pt>
                <c:pt idx="1791">
                  <c:v>807.86</c:v>
                </c:pt>
                <c:pt idx="1792">
                  <c:v>808.18</c:v>
                </c:pt>
                <c:pt idx="1793">
                  <c:v>808.49</c:v>
                </c:pt>
                <c:pt idx="1794">
                  <c:v>808.8</c:v>
                </c:pt>
                <c:pt idx="1795">
                  <c:v>809.11</c:v>
                </c:pt>
                <c:pt idx="1796">
                  <c:v>809.42</c:v>
                </c:pt>
                <c:pt idx="1797">
                  <c:v>809.73</c:v>
                </c:pt>
                <c:pt idx="1798">
                  <c:v>810.04</c:v>
                </c:pt>
                <c:pt idx="1799">
                  <c:v>810.35</c:v>
                </c:pt>
                <c:pt idx="1800">
                  <c:v>810.67</c:v>
                </c:pt>
                <c:pt idx="1801">
                  <c:v>810.98</c:v>
                </c:pt>
                <c:pt idx="1802">
                  <c:v>811.29</c:v>
                </c:pt>
                <c:pt idx="1803">
                  <c:v>811.6</c:v>
                </c:pt>
                <c:pt idx="1804">
                  <c:v>811.91</c:v>
                </c:pt>
                <c:pt idx="1805">
                  <c:v>812.22</c:v>
                </c:pt>
                <c:pt idx="1806">
                  <c:v>812.53</c:v>
                </c:pt>
                <c:pt idx="1807">
                  <c:v>812.84</c:v>
                </c:pt>
                <c:pt idx="1808">
                  <c:v>813.15</c:v>
                </c:pt>
                <c:pt idx="1809">
                  <c:v>813.46</c:v>
                </c:pt>
                <c:pt idx="1810">
                  <c:v>813.77</c:v>
                </c:pt>
                <c:pt idx="1811">
                  <c:v>814.08</c:v>
                </c:pt>
                <c:pt idx="1812">
                  <c:v>814.39</c:v>
                </c:pt>
                <c:pt idx="1813">
                  <c:v>814.7</c:v>
                </c:pt>
                <c:pt idx="1814">
                  <c:v>815.01</c:v>
                </c:pt>
                <c:pt idx="1815">
                  <c:v>815.32</c:v>
                </c:pt>
                <c:pt idx="1816">
                  <c:v>815.63</c:v>
                </c:pt>
                <c:pt idx="1817">
                  <c:v>815.94</c:v>
                </c:pt>
                <c:pt idx="1818">
                  <c:v>816.25</c:v>
                </c:pt>
                <c:pt idx="1819">
                  <c:v>816.56</c:v>
                </c:pt>
                <c:pt idx="1820">
                  <c:v>816.87</c:v>
                </c:pt>
                <c:pt idx="1821">
                  <c:v>817.18</c:v>
                </c:pt>
                <c:pt idx="1822">
                  <c:v>817.49</c:v>
                </c:pt>
                <c:pt idx="1823">
                  <c:v>817.8</c:v>
                </c:pt>
                <c:pt idx="1824">
                  <c:v>818.11</c:v>
                </c:pt>
                <c:pt idx="1825">
                  <c:v>818.42</c:v>
                </c:pt>
                <c:pt idx="1826">
                  <c:v>818.73</c:v>
                </c:pt>
                <c:pt idx="1827">
                  <c:v>819.04</c:v>
                </c:pt>
                <c:pt idx="1828">
                  <c:v>819.35</c:v>
                </c:pt>
                <c:pt idx="1829">
                  <c:v>819.66</c:v>
                </c:pt>
                <c:pt idx="1830">
                  <c:v>819.97</c:v>
                </c:pt>
                <c:pt idx="1831">
                  <c:v>820.28</c:v>
                </c:pt>
                <c:pt idx="1832">
                  <c:v>820.59</c:v>
                </c:pt>
                <c:pt idx="1833">
                  <c:v>820.9</c:v>
                </c:pt>
                <c:pt idx="1834">
                  <c:v>821.21</c:v>
                </c:pt>
                <c:pt idx="1835">
                  <c:v>821.52</c:v>
                </c:pt>
                <c:pt idx="1836">
                  <c:v>821.83</c:v>
                </c:pt>
                <c:pt idx="1837">
                  <c:v>822.14</c:v>
                </c:pt>
                <c:pt idx="1838">
                  <c:v>822.44</c:v>
                </c:pt>
                <c:pt idx="1839">
                  <c:v>822.75</c:v>
                </c:pt>
                <c:pt idx="1840">
                  <c:v>823.06</c:v>
                </c:pt>
                <c:pt idx="1841">
                  <c:v>823.37</c:v>
                </c:pt>
                <c:pt idx="1842">
                  <c:v>823.68</c:v>
                </c:pt>
                <c:pt idx="1843">
                  <c:v>823.99</c:v>
                </c:pt>
                <c:pt idx="1844">
                  <c:v>824.3</c:v>
                </c:pt>
                <c:pt idx="1845">
                  <c:v>824.61</c:v>
                </c:pt>
                <c:pt idx="1846">
                  <c:v>824.91</c:v>
                </c:pt>
                <c:pt idx="1847">
                  <c:v>825.22</c:v>
                </c:pt>
                <c:pt idx="1848">
                  <c:v>825.53</c:v>
                </c:pt>
                <c:pt idx="1849">
                  <c:v>825.84</c:v>
                </c:pt>
                <c:pt idx="1850">
                  <c:v>826.15</c:v>
                </c:pt>
                <c:pt idx="1851">
                  <c:v>826.46</c:v>
                </c:pt>
                <c:pt idx="1852">
                  <c:v>826.76</c:v>
                </c:pt>
                <c:pt idx="1853">
                  <c:v>827.07</c:v>
                </c:pt>
                <c:pt idx="1854">
                  <c:v>827.38</c:v>
                </c:pt>
                <c:pt idx="1855">
                  <c:v>827.69</c:v>
                </c:pt>
                <c:pt idx="1856">
                  <c:v>828</c:v>
                </c:pt>
                <c:pt idx="1857">
                  <c:v>828.3</c:v>
                </c:pt>
                <c:pt idx="1858">
                  <c:v>828.61</c:v>
                </c:pt>
                <c:pt idx="1859">
                  <c:v>828.92</c:v>
                </c:pt>
                <c:pt idx="1860">
                  <c:v>829.23</c:v>
                </c:pt>
                <c:pt idx="1861">
                  <c:v>829.54</c:v>
                </c:pt>
                <c:pt idx="1862">
                  <c:v>829.84</c:v>
                </c:pt>
                <c:pt idx="1863">
                  <c:v>830.15</c:v>
                </c:pt>
                <c:pt idx="1864">
                  <c:v>830.46</c:v>
                </c:pt>
                <c:pt idx="1865">
                  <c:v>830.77</c:v>
                </c:pt>
                <c:pt idx="1866">
                  <c:v>831.07</c:v>
                </c:pt>
                <c:pt idx="1867">
                  <c:v>831.38</c:v>
                </c:pt>
                <c:pt idx="1868">
                  <c:v>831.69</c:v>
                </c:pt>
                <c:pt idx="1869">
                  <c:v>831.99</c:v>
                </c:pt>
                <c:pt idx="1870">
                  <c:v>832.3</c:v>
                </c:pt>
                <c:pt idx="1871">
                  <c:v>832.61</c:v>
                </c:pt>
                <c:pt idx="1872">
                  <c:v>832.92</c:v>
                </c:pt>
                <c:pt idx="1873">
                  <c:v>833.22</c:v>
                </c:pt>
                <c:pt idx="1874">
                  <c:v>833.53</c:v>
                </c:pt>
                <c:pt idx="1875">
                  <c:v>833.84</c:v>
                </c:pt>
                <c:pt idx="1876">
                  <c:v>834.14</c:v>
                </c:pt>
                <c:pt idx="1877">
                  <c:v>834.45</c:v>
                </c:pt>
                <c:pt idx="1878">
                  <c:v>834.76</c:v>
                </c:pt>
                <c:pt idx="1879">
                  <c:v>835.06</c:v>
                </c:pt>
                <c:pt idx="1880">
                  <c:v>835.37</c:v>
                </c:pt>
                <c:pt idx="1881">
                  <c:v>835.68</c:v>
                </c:pt>
                <c:pt idx="1882">
                  <c:v>835.98</c:v>
                </c:pt>
                <c:pt idx="1883">
                  <c:v>836.29</c:v>
                </c:pt>
                <c:pt idx="1884">
                  <c:v>836.6</c:v>
                </c:pt>
                <c:pt idx="1885">
                  <c:v>836.9</c:v>
                </c:pt>
                <c:pt idx="1886">
                  <c:v>837.21</c:v>
                </c:pt>
                <c:pt idx="1887">
                  <c:v>837.52</c:v>
                </c:pt>
                <c:pt idx="1888">
                  <c:v>837.82</c:v>
                </c:pt>
                <c:pt idx="1889">
                  <c:v>838.13</c:v>
                </c:pt>
                <c:pt idx="1890">
                  <c:v>838.43</c:v>
                </c:pt>
                <c:pt idx="1891">
                  <c:v>838.74</c:v>
                </c:pt>
                <c:pt idx="1892">
                  <c:v>839.05</c:v>
                </c:pt>
                <c:pt idx="1893">
                  <c:v>839.35</c:v>
                </c:pt>
                <c:pt idx="1894">
                  <c:v>839.66</c:v>
                </c:pt>
                <c:pt idx="1895">
                  <c:v>839.96</c:v>
                </c:pt>
                <c:pt idx="1896">
                  <c:v>840.27</c:v>
                </c:pt>
                <c:pt idx="1897">
                  <c:v>840.58</c:v>
                </c:pt>
                <c:pt idx="1898">
                  <c:v>840.88</c:v>
                </c:pt>
                <c:pt idx="1899">
                  <c:v>841.19</c:v>
                </c:pt>
                <c:pt idx="1900">
                  <c:v>841.49</c:v>
                </c:pt>
                <c:pt idx="1901">
                  <c:v>841.8</c:v>
                </c:pt>
                <c:pt idx="1902">
                  <c:v>842.1</c:v>
                </c:pt>
                <c:pt idx="1903">
                  <c:v>842.41</c:v>
                </c:pt>
                <c:pt idx="1904">
                  <c:v>842.71</c:v>
                </c:pt>
                <c:pt idx="1905">
                  <c:v>843.02</c:v>
                </c:pt>
                <c:pt idx="1906">
                  <c:v>843.32</c:v>
                </c:pt>
                <c:pt idx="1907">
                  <c:v>843.63</c:v>
                </c:pt>
                <c:pt idx="1908">
                  <c:v>843.93</c:v>
                </c:pt>
                <c:pt idx="1909">
                  <c:v>844.24</c:v>
                </c:pt>
                <c:pt idx="1910">
                  <c:v>844.54</c:v>
                </c:pt>
                <c:pt idx="1911">
                  <c:v>844.85</c:v>
                </c:pt>
                <c:pt idx="1912">
                  <c:v>845.15</c:v>
                </c:pt>
                <c:pt idx="1913">
                  <c:v>845.46</c:v>
                </c:pt>
                <c:pt idx="1914">
                  <c:v>845.76</c:v>
                </c:pt>
                <c:pt idx="1915">
                  <c:v>846.07</c:v>
                </c:pt>
                <c:pt idx="1916">
                  <c:v>846.37</c:v>
                </c:pt>
                <c:pt idx="1917">
                  <c:v>846.68</c:v>
                </c:pt>
                <c:pt idx="1918">
                  <c:v>846.98</c:v>
                </c:pt>
                <c:pt idx="1919">
                  <c:v>847.29</c:v>
                </c:pt>
                <c:pt idx="1920">
                  <c:v>847.59</c:v>
                </c:pt>
                <c:pt idx="1921">
                  <c:v>847.9</c:v>
                </c:pt>
                <c:pt idx="1922">
                  <c:v>848.2</c:v>
                </c:pt>
                <c:pt idx="1923">
                  <c:v>848.5</c:v>
                </c:pt>
                <c:pt idx="1924">
                  <c:v>848.81</c:v>
                </c:pt>
                <c:pt idx="1925">
                  <c:v>849.11</c:v>
                </c:pt>
                <c:pt idx="1926">
                  <c:v>849.42</c:v>
                </c:pt>
                <c:pt idx="1927">
                  <c:v>849.72</c:v>
                </c:pt>
                <c:pt idx="1928">
                  <c:v>850.02</c:v>
                </c:pt>
                <c:pt idx="1929">
                  <c:v>850.33</c:v>
                </c:pt>
                <c:pt idx="1930">
                  <c:v>850.63</c:v>
                </c:pt>
                <c:pt idx="1931">
                  <c:v>850.94</c:v>
                </c:pt>
                <c:pt idx="1932">
                  <c:v>851.24</c:v>
                </c:pt>
                <c:pt idx="1933">
                  <c:v>851.54</c:v>
                </c:pt>
                <c:pt idx="1934">
                  <c:v>851.85</c:v>
                </c:pt>
                <c:pt idx="1935">
                  <c:v>852.15</c:v>
                </c:pt>
                <c:pt idx="1936">
                  <c:v>852.45</c:v>
                </c:pt>
                <c:pt idx="1937">
                  <c:v>852.76</c:v>
                </c:pt>
                <c:pt idx="1938">
                  <c:v>853.06</c:v>
                </c:pt>
                <c:pt idx="1939">
                  <c:v>853.36</c:v>
                </c:pt>
                <c:pt idx="1940">
                  <c:v>853.67</c:v>
                </c:pt>
                <c:pt idx="1941">
                  <c:v>853.97</c:v>
                </c:pt>
                <c:pt idx="1942">
                  <c:v>854.27</c:v>
                </c:pt>
                <c:pt idx="1943">
                  <c:v>854.58</c:v>
                </c:pt>
                <c:pt idx="1944">
                  <c:v>854.88</c:v>
                </c:pt>
                <c:pt idx="1945">
                  <c:v>855.18</c:v>
                </c:pt>
                <c:pt idx="1946">
                  <c:v>855.49</c:v>
                </c:pt>
                <c:pt idx="1947">
                  <c:v>855.79</c:v>
                </c:pt>
                <c:pt idx="1948">
                  <c:v>856.09</c:v>
                </c:pt>
                <c:pt idx="1949">
                  <c:v>856.39</c:v>
                </c:pt>
                <c:pt idx="1950">
                  <c:v>856.7</c:v>
                </c:pt>
                <c:pt idx="1951">
                  <c:v>857</c:v>
                </c:pt>
                <c:pt idx="1952">
                  <c:v>857.3</c:v>
                </c:pt>
                <c:pt idx="1953">
                  <c:v>857.61</c:v>
                </c:pt>
                <c:pt idx="1954">
                  <c:v>857.91</c:v>
                </c:pt>
                <c:pt idx="1955">
                  <c:v>858.21</c:v>
                </c:pt>
                <c:pt idx="1956">
                  <c:v>858.51</c:v>
                </c:pt>
                <c:pt idx="1957">
                  <c:v>858.81</c:v>
                </c:pt>
                <c:pt idx="1958">
                  <c:v>859.12</c:v>
                </c:pt>
                <c:pt idx="1959">
                  <c:v>859.42</c:v>
                </c:pt>
                <c:pt idx="1960">
                  <c:v>859.72</c:v>
                </c:pt>
                <c:pt idx="1961">
                  <c:v>860.02</c:v>
                </c:pt>
                <c:pt idx="1962">
                  <c:v>860.33</c:v>
                </c:pt>
                <c:pt idx="1963">
                  <c:v>860.63</c:v>
                </c:pt>
                <c:pt idx="1964">
                  <c:v>860.93</c:v>
                </c:pt>
                <c:pt idx="1965">
                  <c:v>861.23</c:v>
                </c:pt>
                <c:pt idx="1966">
                  <c:v>861.53</c:v>
                </c:pt>
                <c:pt idx="1967">
                  <c:v>861.83</c:v>
                </c:pt>
                <c:pt idx="1968">
                  <c:v>862.14</c:v>
                </c:pt>
                <c:pt idx="1969">
                  <c:v>862.44</c:v>
                </c:pt>
                <c:pt idx="1970">
                  <c:v>862.74</c:v>
                </c:pt>
                <c:pt idx="1971">
                  <c:v>863.04</c:v>
                </c:pt>
                <c:pt idx="1972">
                  <c:v>863.34</c:v>
                </c:pt>
                <c:pt idx="1973">
                  <c:v>863.64</c:v>
                </c:pt>
                <c:pt idx="1974">
                  <c:v>863.95</c:v>
                </c:pt>
                <c:pt idx="1975">
                  <c:v>864.25</c:v>
                </c:pt>
                <c:pt idx="1976">
                  <c:v>864.55</c:v>
                </c:pt>
                <c:pt idx="1977">
                  <c:v>864.85</c:v>
                </c:pt>
                <c:pt idx="1978">
                  <c:v>865.15</c:v>
                </c:pt>
                <c:pt idx="1979">
                  <c:v>865.45</c:v>
                </c:pt>
                <c:pt idx="1980">
                  <c:v>865.75</c:v>
                </c:pt>
                <c:pt idx="1981">
                  <c:v>866.05</c:v>
                </c:pt>
                <c:pt idx="1982">
                  <c:v>866.35</c:v>
                </c:pt>
                <c:pt idx="1983">
                  <c:v>866.66</c:v>
                </c:pt>
                <c:pt idx="1984">
                  <c:v>866.96</c:v>
                </c:pt>
                <c:pt idx="1985">
                  <c:v>867.26</c:v>
                </c:pt>
                <c:pt idx="1986">
                  <c:v>867.56</c:v>
                </c:pt>
                <c:pt idx="1987">
                  <c:v>867.86</c:v>
                </c:pt>
                <c:pt idx="1988">
                  <c:v>868.16</c:v>
                </c:pt>
                <c:pt idx="1989">
                  <c:v>868.46</c:v>
                </c:pt>
                <c:pt idx="1990">
                  <c:v>868.76</c:v>
                </c:pt>
                <c:pt idx="1991">
                  <c:v>869.06</c:v>
                </c:pt>
                <c:pt idx="1992">
                  <c:v>869.36</c:v>
                </c:pt>
                <c:pt idx="1993">
                  <c:v>869.66</c:v>
                </c:pt>
                <c:pt idx="1994">
                  <c:v>869.96</c:v>
                </c:pt>
                <c:pt idx="1995">
                  <c:v>870.26</c:v>
                </c:pt>
                <c:pt idx="1996">
                  <c:v>870.56</c:v>
                </c:pt>
                <c:pt idx="1997">
                  <c:v>870.86</c:v>
                </c:pt>
                <c:pt idx="1998">
                  <c:v>871.16</c:v>
                </c:pt>
                <c:pt idx="1999">
                  <c:v>871.46</c:v>
                </c:pt>
                <c:pt idx="2000">
                  <c:v>871.76</c:v>
                </c:pt>
                <c:pt idx="2001">
                  <c:v>872.06</c:v>
                </c:pt>
                <c:pt idx="2002">
                  <c:v>872.36</c:v>
                </c:pt>
                <c:pt idx="2003">
                  <c:v>872.66</c:v>
                </c:pt>
                <c:pt idx="2004">
                  <c:v>872.96</c:v>
                </c:pt>
                <c:pt idx="2005">
                  <c:v>873.26</c:v>
                </c:pt>
                <c:pt idx="2006">
                  <c:v>873.56</c:v>
                </c:pt>
                <c:pt idx="2007">
                  <c:v>873.86</c:v>
                </c:pt>
                <c:pt idx="2008">
                  <c:v>874.16</c:v>
                </c:pt>
                <c:pt idx="2009">
                  <c:v>874.46</c:v>
                </c:pt>
                <c:pt idx="2010">
                  <c:v>874.76</c:v>
                </c:pt>
                <c:pt idx="2011">
                  <c:v>875.06</c:v>
                </c:pt>
                <c:pt idx="2012">
                  <c:v>875.36</c:v>
                </c:pt>
                <c:pt idx="2013">
                  <c:v>875.65</c:v>
                </c:pt>
                <c:pt idx="2014">
                  <c:v>875.95</c:v>
                </c:pt>
                <c:pt idx="2015">
                  <c:v>876.25</c:v>
                </c:pt>
                <c:pt idx="2016">
                  <c:v>876.55</c:v>
                </c:pt>
                <c:pt idx="2017">
                  <c:v>876.85</c:v>
                </c:pt>
                <c:pt idx="2018">
                  <c:v>877.15</c:v>
                </c:pt>
                <c:pt idx="2019">
                  <c:v>877.45</c:v>
                </c:pt>
                <c:pt idx="2020">
                  <c:v>877.75</c:v>
                </c:pt>
                <c:pt idx="2021">
                  <c:v>878.05</c:v>
                </c:pt>
                <c:pt idx="2022">
                  <c:v>878.34</c:v>
                </c:pt>
                <c:pt idx="2023">
                  <c:v>878.64</c:v>
                </c:pt>
                <c:pt idx="2024">
                  <c:v>878.94</c:v>
                </c:pt>
                <c:pt idx="2025">
                  <c:v>879.24</c:v>
                </c:pt>
                <c:pt idx="2026">
                  <c:v>879.54</c:v>
                </c:pt>
                <c:pt idx="2027">
                  <c:v>879.84</c:v>
                </c:pt>
                <c:pt idx="2028">
                  <c:v>880.13</c:v>
                </c:pt>
                <c:pt idx="2029">
                  <c:v>880.43</c:v>
                </c:pt>
                <c:pt idx="2030">
                  <c:v>880.73</c:v>
                </c:pt>
                <c:pt idx="2031">
                  <c:v>881.03</c:v>
                </c:pt>
                <c:pt idx="2032">
                  <c:v>881.33</c:v>
                </c:pt>
                <c:pt idx="2033">
                  <c:v>881.62</c:v>
                </c:pt>
                <c:pt idx="2034">
                  <c:v>881.92</c:v>
                </c:pt>
                <c:pt idx="2035">
                  <c:v>882.22</c:v>
                </c:pt>
                <c:pt idx="2036">
                  <c:v>882.52</c:v>
                </c:pt>
                <c:pt idx="2037">
                  <c:v>882.82</c:v>
                </c:pt>
                <c:pt idx="2038">
                  <c:v>883.11</c:v>
                </c:pt>
                <c:pt idx="2039">
                  <c:v>883.41</c:v>
                </c:pt>
                <c:pt idx="2040">
                  <c:v>883.71</c:v>
                </c:pt>
                <c:pt idx="2041">
                  <c:v>884.01</c:v>
                </c:pt>
                <c:pt idx="2042">
                  <c:v>884.3</c:v>
                </c:pt>
                <c:pt idx="2043">
                  <c:v>884.6</c:v>
                </c:pt>
                <c:pt idx="2044">
                  <c:v>884.9</c:v>
                </c:pt>
                <c:pt idx="2045">
                  <c:v>885.2</c:v>
                </c:pt>
                <c:pt idx="2046">
                  <c:v>885.49</c:v>
                </c:pt>
                <c:pt idx="2047">
                  <c:v>885.79</c:v>
                </c:pt>
              </c:numCache>
            </c:numRef>
          </c:xVal>
          <c:yVal>
            <c:numRef>
              <c:f>'R7-4U - LED'!$F$24:$F$2071</c:f>
              <c:numCache>
                <c:formatCode>General</c:formatCode>
                <c:ptCount val="2048"/>
                <c:pt idx="0">
                  <c:v>671.97</c:v>
                </c:pt>
                <c:pt idx="1">
                  <c:v>671.97</c:v>
                </c:pt>
                <c:pt idx="2">
                  <c:v>671.97</c:v>
                </c:pt>
                <c:pt idx="3">
                  <c:v>607.84</c:v>
                </c:pt>
                <c:pt idx="4">
                  <c:v>574.13</c:v>
                </c:pt>
                <c:pt idx="5">
                  <c:v>615.09</c:v>
                </c:pt>
                <c:pt idx="6">
                  <c:v>591.45000000000005</c:v>
                </c:pt>
                <c:pt idx="7">
                  <c:v>546.04999999999995</c:v>
                </c:pt>
                <c:pt idx="8">
                  <c:v>534.11</c:v>
                </c:pt>
                <c:pt idx="9">
                  <c:v>532.71</c:v>
                </c:pt>
                <c:pt idx="10">
                  <c:v>531.54</c:v>
                </c:pt>
                <c:pt idx="11">
                  <c:v>521.24</c:v>
                </c:pt>
                <c:pt idx="12">
                  <c:v>544.64</c:v>
                </c:pt>
                <c:pt idx="13">
                  <c:v>525.91999999999996</c:v>
                </c:pt>
                <c:pt idx="14">
                  <c:v>571.55999999999995</c:v>
                </c:pt>
                <c:pt idx="15">
                  <c:v>557.04999999999995</c:v>
                </c:pt>
                <c:pt idx="16">
                  <c:v>555.17999999999995</c:v>
                </c:pt>
                <c:pt idx="17">
                  <c:v>556.11</c:v>
                </c:pt>
                <c:pt idx="18">
                  <c:v>561.49</c:v>
                </c:pt>
                <c:pt idx="19">
                  <c:v>589.35</c:v>
                </c:pt>
                <c:pt idx="20">
                  <c:v>579.28</c:v>
                </c:pt>
                <c:pt idx="21">
                  <c:v>593.09</c:v>
                </c:pt>
                <c:pt idx="22">
                  <c:v>594.5</c:v>
                </c:pt>
                <c:pt idx="23">
                  <c:v>615.79</c:v>
                </c:pt>
                <c:pt idx="24">
                  <c:v>631.48</c:v>
                </c:pt>
                <c:pt idx="25">
                  <c:v>651.14</c:v>
                </c:pt>
                <c:pt idx="26">
                  <c:v>659.33</c:v>
                </c:pt>
                <c:pt idx="27">
                  <c:v>654.17999999999995</c:v>
                </c:pt>
                <c:pt idx="28">
                  <c:v>651.84</c:v>
                </c:pt>
                <c:pt idx="29">
                  <c:v>664.48</c:v>
                </c:pt>
                <c:pt idx="30">
                  <c:v>661.9</c:v>
                </c:pt>
                <c:pt idx="31">
                  <c:v>702.86</c:v>
                </c:pt>
                <c:pt idx="32">
                  <c:v>719.25</c:v>
                </c:pt>
                <c:pt idx="33">
                  <c:v>715.27</c:v>
                </c:pt>
                <c:pt idx="34">
                  <c:v>695.14</c:v>
                </c:pt>
                <c:pt idx="35">
                  <c:v>720.65</c:v>
                </c:pt>
                <c:pt idx="36">
                  <c:v>728.61</c:v>
                </c:pt>
                <c:pt idx="37">
                  <c:v>718.78</c:v>
                </c:pt>
                <c:pt idx="38">
                  <c:v>704.74</c:v>
                </c:pt>
                <c:pt idx="39">
                  <c:v>707.31</c:v>
                </c:pt>
                <c:pt idx="40">
                  <c:v>715.27</c:v>
                </c:pt>
                <c:pt idx="41">
                  <c:v>743.12</c:v>
                </c:pt>
                <c:pt idx="42">
                  <c:v>736.57</c:v>
                </c:pt>
                <c:pt idx="43">
                  <c:v>709.88</c:v>
                </c:pt>
                <c:pt idx="44">
                  <c:v>717.37</c:v>
                </c:pt>
                <c:pt idx="45">
                  <c:v>735.16</c:v>
                </c:pt>
                <c:pt idx="46">
                  <c:v>749.91</c:v>
                </c:pt>
                <c:pt idx="47">
                  <c:v>715.27</c:v>
                </c:pt>
                <c:pt idx="48">
                  <c:v>764.42</c:v>
                </c:pt>
                <c:pt idx="49">
                  <c:v>734.23</c:v>
                </c:pt>
                <c:pt idx="50">
                  <c:v>730.95</c:v>
                </c:pt>
                <c:pt idx="51">
                  <c:v>729.31</c:v>
                </c:pt>
                <c:pt idx="52">
                  <c:v>741.25</c:v>
                </c:pt>
                <c:pt idx="53">
                  <c:v>745.46</c:v>
                </c:pt>
                <c:pt idx="54">
                  <c:v>730.01</c:v>
                </c:pt>
                <c:pt idx="55">
                  <c:v>724.4</c:v>
                </c:pt>
                <c:pt idx="56">
                  <c:v>722.29</c:v>
                </c:pt>
                <c:pt idx="57">
                  <c:v>705.67</c:v>
                </c:pt>
                <c:pt idx="58">
                  <c:v>715.27</c:v>
                </c:pt>
                <c:pt idx="59">
                  <c:v>727.91</c:v>
                </c:pt>
                <c:pt idx="60">
                  <c:v>710.35</c:v>
                </c:pt>
                <c:pt idx="61">
                  <c:v>733.06</c:v>
                </c:pt>
                <c:pt idx="62">
                  <c:v>706.14</c:v>
                </c:pt>
                <c:pt idx="63">
                  <c:v>710.82</c:v>
                </c:pt>
                <c:pt idx="64">
                  <c:v>709.88</c:v>
                </c:pt>
                <c:pt idx="65">
                  <c:v>706.14</c:v>
                </c:pt>
                <c:pt idx="66">
                  <c:v>729.08</c:v>
                </c:pt>
                <c:pt idx="67">
                  <c:v>713.16</c:v>
                </c:pt>
                <c:pt idx="68">
                  <c:v>704.27</c:v>
                </c:pt>
                <c:pt idx="69">
                  <c:v>727.67</c:v>
                </c:pt>
                <c:pt idx="70">
                  <c:v>715.74</c:v>
                </c:pt>
                <c:pt idx="71">
                  <c:v>714.8</c:v>
                </c:pt>
                <c:pt idx="72">
                  <c:v>722.52</c:v>
                </c:pt>
                <c:pt idx="73">
                  <c:v>714.8</c:v>
                </c:pt>
                <c:pt idx="74">
                  <c:v>722.99</c:v>
                </c:pt>
                <c:pt idx="75">
                  <c:v>720.65</c:v>
                </c:pt>
                <c:pt idx="76">
                  <c:v>708.25</c:v>
                </c:pt>
                <c:pt idx="77">
                  <c:v>703.57</c:v>
                </c:pt>
                <c:pt idx="78">
                  <c:v>721.82</c:v>
                </c:pt>
                <c:pt idx="79">
                  <c:v>718.78</c:v>
                </c:pt>
                <c:pt idx="80">
                  <c:v>703.57</c:v>
                </c:pt>
                <c:pt idx="81">
                  <c:v>702.16</c:v>
                </c:pt>
                <c:pt idx="82">
                  <c:v>713.86</c:v>
                </c:pt>
                <c:pt idx="83">
                  <c:v>722.99</c:v>
                </c:pt>
                <c:pt idx="84">
                  <c:v>670.33</c:v>
                </c:pt>
                <c:pt idx="85">
                  <c:v>741.25</c:v>
                </c:pt>
                <c:pt idx="86">
                  <c:v>723.46</c:v>
                </c:pt>
                <c:pt idx="87">
                  <c:v>701.46</c:v>
                </c:pt>
                <c:pt idx="88">
                  <c:v>743.35</c:v>
                </c:pt>
                <c:pt idx="89">
                  <c:v>724.86</c:v>
                </c:pt>
                <c:pt idx="90">
                  <c:v>701.22</c:v>
                </c:pt>
                <c:pt idx="91">
                  <c:v>709.65</c:v>
                </c:pt>
                <c:pt idx="92">
                  <c:v>720.42</c:v>
                </c:pt>
                <c:pt idx="93">
                  <c:v>732.35</c:v>
                </c:pt>
                <c:pt idx="94">
                  <c:v>721.82</c:v>
                </c:pt>
                <c:pt idx="95">
                  <c:v>718.54</c:v>
                </c:pt>
                <c:pt idx="96">
                  <c:v>717.37</c:v>
                </c:pt>
                <c:pt idx="97">
                  <c:v>695.14</c:v>
                </c:pt>
                <c:pt idx="98">
                  <c:v>715.27</c:v>
                </c:pt>
                <c:pt idx="99">
                  <c:v>735.16</c:v>
                </c:pt>
                <c:pt idx="100">
                  <c:v>718.54</c:v>
                </c:pt>
                <c:pt idx="101">
                  <c:v>718.78</c:v>
                </c:pt>
                <c:pt idx="102">
                  <c:v>709.18</c:v>
                </c:pt>
                <c:pt idx="103">
                  <c:v>702.63</c:v>
                </c:pt>
                <c:pt idx="104">
                  <c:v>718.31</c:v>
                </c:pt>
                <c:pt idx="105">
                  <c:v>736.1</c:v>
                </c:pt>
                <c:pt idx="106">
                  <c:v>716.67</c:v>
                </c:pt>
                <c:pt idx="107">
                  <c:v>694.2</c:v>
                </c:pt>
                <c:pt idx="108">
                  <c:v>696.78</c:v>
                </c:pt>
                <c:pt idx="109">
                  <c:v>731.18</c:v>
                </c:pt>
                <c:pt idx="110">
                  <c:v>730.72</c:v>
                </c:pt>
                <c:pt idx="111">
                  <c:v>713.16</c:v>
                </c:pt>
                <c:pt idx="112">
                  <c:v>722.29</c:v>
                </c:pt>
                <c:pt idx="113">
                  <c:v>731.18</c:v>
                </c:pt>
                <c:pt idx="114">
                  <c:v>709.18</c:v>
                </c:pt>
                <c:pt idx="115">
                  <c:v>735.63</c:v>
                </c:pt>
                <c:pt idx="116">
                  <c:v>716.91</c:v>
                </c:pt>
                <c:pt idx="117">
                  <c:v>729.54</c:v>
                </c:pt>
                <c:pt idx="118">
                  <c:v>718.78</c:v>
                </c:pt>
                <c:pt idx="119">
                  <c:v>713.16</c:v>
                </c:pt>
                <c:pt idx="120">
                  <c:v>723.46</c:v>
                </c:pt>
                <c:pt idx="121">
                  <c:v>708.95</c:v>
                </c:pt>
                <c:pt idx="122">
                  <c:v>713.86</c:v>
                </c:pt>
                <c:pt idx="123">
                  <c:v>711.29</c:v>
                </c:pt>
                <c:pt idx="124">
                  <c:v>703.1</c:v>
                </c:pt>
                <c:pt idx="125">
                  <c:v>716.44</c:v>
                </c:pt>
                <c:pt idx="126">
                  <c:v>705.2</c:v>
                </c:pt>
                <c:pt idx="127">
                  <c:v>715.27</c:v>
                </c:pt>
                <c:pt idx="128">
                  <c:v>719.71</c:v>
                </c:pt>
                <c:pt idx="129">
                  <c:v>701.22</c:v>
                </c:pt>
                <c:pt idx="130">
                  <c:v>703.1</c:v>
                </c:pt>
                <c:pt idx="131">
                  <c:v>716.67</c:v>
                </c:pt>
                <c:pt idx="132">
                  <c:v>741.25</c:v>
                </c:pt>
                <c:pt idx="133">
                  <c:v>709.65</c:v>
                </c:pt>
                <c:pt idx="134">
                  <c:v>704.5</c:v>
                </c:pt>
                <c:pt idx="135">
                  <c:v>721.35</c:v>
                </c:pt>
                <c:pt idx="136">
                  <c:v>710.82</c:v>
                </c:pt>
                <c:pt idx="137">
                  <c:v>722.29</c:v>
                </c:pt>
                <c:pt idx="138">
                  <c:v>710.35</c:v>
                </c:pt>
                <c:pt idx="139">
                  <c:v>696.08</c:v>
                </c:pt>
                <c:pt idx="140">
                  <c:v>702.63</c:v>
                </c:pt>
                <c:pt idx="141">
                  <c:v>744.29</c:v>
                </c:pt>
                <c:pt idx="142">
                  <c:v>720.65</c:v>
                </c:pt>
                <c:pt idx="143">
                  <c:v>715.03</c:v>
                </c:pt>
                <c:pt idx="144">
                  <c:v>717.61</c:v>
                </c:pt>
                <c:pt idx="145">
                  <c:v>713.86</c:v>
                </c:pt>
                <c:pt idx="146">
                  <c:v>704.27</c:v>
                </c:pt>
                <c:pt idx="147">
                  <c:v>731.18</c:v>
                </c:pt>
                <c:pt idx="148">
                  <c:v>711.52</c:v>
                </c:pt>
                <c:pt idx="149">
                  <c:v>736.1</c:v>
                </c:pt>
                <c:pt idx="150">
                  <c:v>722.99</c:v>
                </c:pt>
                <c:pt idx="151">
                  <c:v>750.61</c:v>
                </c:pt>
                <c:pt idx="152">
                  <c:v>728.61</c:v>
                </c:pt>
                <c:pt idx="153">
                  <c:v>712.93</c:v>
                </c:pt>
                <c:pt idx="154">
                  <c:v>721.12</c:v>
                </c:pt>
                <c:pt idx="155">
                  <c:v>718.54</c:v>
                </c:pt>
                <c:pt idx="156">
                  <c:v>730.48</c:v>
                </c:pt>
                <c:pt idx="157">
                  <c:v>718.54</c:v>
                </c:pt>
                <c:pt idx="158">
                  <c:v>708.25</c:v>
                </c:pt>
                <c:pt idx="159">
                  <c:v>732.82</c:v>
                </c:pt>
                <c:pt idx="160">
                  <c:v>739.84</c:v>
                </c:pt>
                <c:pt idx="161">
                  <c:v>722.76</c:v>
                </c:pt>
                <c:pt idx="162">
                  <c:v>714.8</c:v>
                </c:pt>
                <c:pt idx="163">
                  <c:v>715.27</c:v>
                </c:pt>
                <c:pt idx="164">
                  <c:v>715.74</c:v>
                </c:pt>
                <c:pt idx="165">
                  <c:v>725.1</c:v>
                </c:pt>
                <c:pt idx="166">
                  <c:v>702.86</c:v>
                </c:pt>
                <c:pt idx="167">
                  <c:v>765.59</c:v>
                </c:pt>
                <c:pt idx="168">
                  <c:v>731.18</c:v>
                </c:pt>
                <c:pt idx="169">
                  <c:v>721.35</c:v>
                </c:pt>
                <c:pt idx="170">
                  <c:v>699.35</c:v>
                </c:pt>
                <c:pt idx="171">
                  <c:v>732.59</c:v>
                </c:pt>
                <c:pt idx="172">
                  <c:v>725.1</c:v>
                </c:pt>
                <c:pt idx="173">
                  <c:v>741.25</c:v>
                </c:pt>
                <c:pt idx="174">
                  <c:v>744.99</c:v>
                </c:pt>
                <c:pt idx="175">
                  <c:v>723.69</c:v>
                </c:pt>
                <c:pt idx="176">
                  <c:v>717.61</c:v>
                </c:pt>
                <c:pt idx="177">
                  <c:v>709.88</c:v>
                </c:pt>
                <c:pt idx="178">
                  <c:v>730.01</c:v>
                </c:pt>
                <c:pt idx="179">
                  <c:v>729.78</c:v>
                </c:pt>
                <c:pt idx="180">
                  <c:v>733.99</c:v>
                </c:pt>
                <c:pt idx="181">
                  <c:v>727.67</c:v>
                </c:pt>
                <c:pt idx="182">
                  <c:v>739.84</c:v>
                </c:pt>
                <c:pt idx="183">
                  <c:v>732.82</c:v>
                </c:pt>
                <c:pt idx="184">
                  <c:v>728.84</c:v>
                </c:pt>
                <c:pt idx="185">
                  <c:v>732.59</c:v>
                </c:pt>
                <c:pt idx="186">
                  <c:v>716.67</c:v>
                </c:pt>
                <c:pt idx="187">
                  <c:v>738.44</c:v>
                </c:pt>
                <c:pt idx="188">
                  <c:v>733.29</c:v>
                </c:pt>
                <c:pt idx="189">
                  <c:v>733.76</c:v>
                </c:pt>
                <c:pt idx="190">
                  <c:v>703.8</c:v>
                </c:pt>
                <c:pt idx="191">
                  <c:v>727.67</c:v>
                </c:pt>
                <c:pt idx="192">
                  <c:v>717.84</c:v>
                </c:pt>
                <c:pt idx="193">
                  <c:v>729.78</c:v>
                </c:pt>
                <c:pt idx="194">
                  <c:v>721.35</c:v>
                </c:pt>
                <c:pt idx="195">
                  <c:v>737.5</c:v>
                </c:pt>
                <c:pt idx="196">
                  <c:v>707.54</c:v>
                </c:pt>
                <c:pt idx="197">
                  <c:v>730.72</c:v>
                </c:pt>
                <c:pt idx="198">
                  <c:v>738.2</c:v>
                </c:pt>
                <c:pt idx="199">
                  <c:v>733.76</c:v>
                </c:pt>
                <c:pt idx="200">
                  <c:v>732.35</c:v>
                </c:pt>
                <c:pt idx="201">
                  <c:v>722.52</c:v>
                </c:pt>
                <c:pt idx="202">
                  <c:v>712.46</c:v>
                </c:pt>
                <c:pt idx="203">
                  <c:v>745.93</c:v>
                </c:pt>
                <c:pt idx="204">
                  <c:v>738.44</c:v>
                </c:pt>
                <c:pt idx="205">
                  <c:v>728.14</c:v>
                </c:pt>
                <c:pt idx="206">
                  <c:v>728.14</c:v>
                </c:pt>
                <c:pt idx="207">
                  <c:v>746.16</c:v>
                </c:pt>
                <c:pt idx="208">
                  <c:v>734.69</c:v>
                </c:pt>
                <c:pt idx="209">
                  <c:v>723.23</c:v>
                </c:pt>
                <c:pt idx="210">
                  <c:v>742.65</c:v>
                </c:pt>
                <c:pt idx="211">
                  <c:v>716.2</c:v>
                </c:pt>
                <c:pt idx="212">
                  <c:v>724.4</c:v>
                </c:pt>
                <c:pt idx="213">
                  <c:v>698.88</c:v>
                </c:pt>
                <c:pt idx="214">
                  <c:v>731.42</c:v>
                </c:pt>
                <c:pt idx="215">
                  <c:v>728.61</c:v>
                </c:pt>
                <c:pt idx="216">
                  <c:v>734.69</c:v>
                </c:pt>
                <c:pt idx="217">
                  <c:v>750.38</c:v>
                </c:pt>
                <c:pt idx="218">
                  <c:v>734.46</c:v>
                </c:pt>
                <c:pt idx="219">
                  <c:v>715.27</c:v>
                </c:pt>
                <c:pt idx="220">
                  <c:v>720.18</c:v>
                </c:pt>
                <c:pt idx="221">
                  <c:v>755.29</c:v>
                </c:pt>
                <c:pt idx="222">
                  <c:v>719.71</c:v>
                </c:pt>
                <c:pt idx="223">
                  <c:v>721.35</c:v>
                </c:pt>
                <c:pt idx="224">
                  <c:v>728.37</c:v>
                </c:pt>
                <c:pt idx="225">
                  <c:v>709.42</c:v>
                </c:pt>
                <c:pt idx="226">
                  <c:v>734.69</c:v>
                </c:pt>
                <c:pt idx="227">
                  <c:v>729.31</c:v>
                </c:pt>
                <c:pt idx="228">
                  <c:v>742.89</c:v>
                </c:pt>
                <c:pt idx="229">
                  <c:v>730.48</c:v>
                </c:pt>
                <c:pt idx="230">
                  <c:v>723.23</c:v>
                </c:pt>
                <c:pt idx="231">
                  <c:v>725.8</c:v>
                </c:pt>
                <c:pt idx="232">
                  <c:v>722.06</c:v>
                </c:pt>
                <c:pt idx="233">
                  <c:v>744.99</c:v>
                </c:pt>
                <c:pt idx="234">
                  <c:v>727.67</c:v>
                </c:pt>
                <c:pt idx="235">
                  <c:v>739.61</c:v>
                </c:pt>
                <c:pt idx="236">
                  <c:v>753.65</c:v>
                </c:pt>
                <c:pt idx="237">
                  <c:v>720.42</c:v>
                </c:pt>
                <c:pt idx="238">
                  <c:v>730.01</c:v>
                </c:pt>
                <c:pt idx="239">
                  <c:v>701.93</c:v>
                </c:pt>
                <c:pt idx="240">
                  <c:v>723.69</c:v>
                </c:pt>
                <c:pt idx="241">
                  <c:v>715.97</c:v>
                </c:pt>
                <c:pt idx="242">
                  <c:v>736.8</c:v>
                </c:pt>
                <c:pt idx="243">
                  <c:v>732.59</c:v>
                </c:pt>
                <c:pt idx="244">
                  <c:v>731.65</c:v>
                </c:pt>
                <c:pt idx="245">
                  <c:v>741.01</c:v>
                </c:pt>
                <c:pt idx="246">
                  <c:v>746.4</c:v>
                </c:pt>
                <c:pt idx="247">
                  <c:v>724.63</c:v>
                </c:pt>
                <c:pt idx="248">
                  <c:v>708.95</c:v>
                </c:pt>
                <c:pt idx="249">
                  <c:v>737.03</c:v>
                </c:pt>
                <c:pt idx="250">
                  <c:v>730.95</c:v>
                </c:pt>
                <c:pt idx="251">
                  <c:v>739.84</c:v>
                </c:pt>
                <c:pt idx="252">
                  <c:v>709.88</c:v>
                </c:pt>
                <c:pt idx="253">
                  <c:v>721.82</c:v>
                </c:pt>
                <c:pt idx="254">
                  <c:v>730.01</c:v>
                </c:pt>
                <c:pt idx="255">
                  <c:v>726.5</c:v>
                </c:pt>
                <c:pt idx="256">
                  <c:v>717.84</c:v>
                </c:pt>
                <c:pt idx="257">
                  <c:v>730.72</c:v>
                </c:pt>
                <c:pt idx="258">
                  <c:v>720.18</c:v>
                </c:pt>
                <c:pt idx="259">
                  <c:v>732.12</c:v>
                </c:pt>
                <c:pt idx="260">
                  <c:v>722.52</c:v>
                </c:pt>
                <c:pt idx="261">
                  <c:v>717.84</c:v>
                </c:pt>
                <c:pt idx="262">
                  <c:v>730.72</c:v>
                </c:pt>
                <c:pt idx="263">
                  <c:v>705.91</c:v>
                </c:pt>
                <c:pt idx="264">
                  <c:v>731.42</c:v>
                </c:pt>
                <c:pt idx="265">
                  <c:v>751.55</c:v>
                </c:pt>
                <c:pt idx="266">
                  <c:v>734.93</c:v>
                </c:pt>
                <c:pt idx="267">
                  <c:v>729.78</c:v>
                </c:pt>
                <c:pt idx="268">
                  <c:v>731.65</c:v>
                </c:pt>
                <c:pt idx="269">
                  <c:v>726.5</c:v>
                </c:pt>
                <c:pt idx="270">
                  <c:v>737.97</c:v>
                </c:pt>
                <c:pt idx="271">
                  <c:v>737.03</c:v>
                </c:pt>
                <c:pt idx="272">
                  <c:v>740.78</c:v>
                </c:pt>
                <c:pt idx="273">
                  <c:v>739.84</c:v>
                </c:pt>
                <c:pt idx="274">
                  <c:v>725.57</c:v>
                </c:pt>
                <c:pt idx="275">
                  <c:v>722.99</c:v>
                </c:pt>
                <c:pt idx="276">
                  <c:v>727.44</c:v>
                </c:pt>
                <c:pt idx="277">
                  <c:v>715.74</c:v>
                </c:pt>
                <c:pt idx="278">
                  <c:v>746.16</c:v>
                </c:pt>
                <c:pt idx="279">
                  <c:v>736.33</c:v>
                </c:pt>
                <c:pt idx="280">
                  <c:v>739.14</c:v>
                </c:pt>
                <c:pt idx="281">
                  <c:v>742.65</c:v>
                </c:pt>
                <c:pt idx="282">
                  <c:v>738.67</c:v>
                </c:pt>
                <c:pt idx="283">
                  <c:v>720.65</c:v>
                </c:pt>
                <c:pt idx="284">
                  <c:v>733.06</c:v>
                </c:pt>
                <c:pt idx="285">
                  <c:v>718.31</c:v>
                </c:pt>
                <c:pt idx="286">
                  <c:v>717.14</c:v>
                </c:pt>
                <c:pt idx="287">
                  <c:v>732.12</c:v>
                </c:pt>
                <c:pt idx="288">
                  <c:v>748.5</c:v>
                </c:pt>
                <c:pt idx="289">
                  <c:v>730.01</c:v>
                </c:pt>
                <c:pt idx="290">
                  <c:v>726.27</c:v>
                </c:pt>
                <c:pt idx="291">
                  <c:v>720.42</c:v>
                </c:pt>
                <c:pt idx="292">
                  <c:v>719.95</c:v>
                </c:pt>
                <c:pt idx="293">
                  <c:v>726.03</c:v>
                </c:pt>
                <c:pt idx="294">
                  <c:v>705.2</c:v>
                </c:pt>
                <c:pt idx="295">
                  <c:v>742.18</c:v>
                </c:pt>
                <c:pt idx="296">
                  <c:v>741.48</c:v>
                </c:pt>
                <c:pt idx="297">
                  <c:v>711.76</c:v>
                </c:pt>
                <c:pt idx="298">
                  <c:v>741.95</c:v>
                </c:pt>
                <c:pt idx="299">
                  <c:v>742.89</c:v>
                </c:pt>
                <c:pt idx="300">
                  <c:v>737.5</c:v>
                </c:pt>
                <c:pt idx="301">
                  <c:v>754.35</c:v>
                </c:pt>
                <c:pt idx="302">
                  <c:v>763.01</c:v>
                </c:pt>
                <c:pt idx="303">
                  <c:v>727.44</c:v>
                </c:pt>
                <c:pt idx="304">
                  <c:v>734.23</c:v>
                </c:pt>
                <c:pt idx="305">
                  <c:v>720.42</c:v>
                </c:pt>
                <c:pt idx="306">
                  <c:v>719.25</c:v>
                </c:pt>
                <c:pt idx="307">
                  <c:v>746.86</c:v>
                </c:pt>
                <c:pt idx="308">
                  <c:v>730.25</c:v>
                </c:pt>
                <c:pt idx="309">
                  <c:v>721.82</c:v>
                </c:pt>
                <c:pt idx="310">
                  <c:v>750.84</c:v>
                </c:pt>
                <c:pt idx="311">
                  <c:v>741.72</c:v>
                </c:pt>
                <c:pt idx="312">
                  <c:v>726.74</c:v>
                </c:pt>
                <c:pt idx="313">
                  <c:v>726.74</c:v>
                </c:pt>
                <c:pt idx="314">
                  <c:v>715.74</c:v>
                </c:pt>
                <c:pt idx="315">
                  <c:v>735.86</c:v>
                </c:pt>
                <c:pt idx="316">
                  <c:v>742.42</c:v>
                </c:pt>
                <c:pt idx="317">
                  <c:v>714.33</c:v>
                </c:pt>
                <c:pt idx="318">
                  <c:v>742.65</c:v>
                </c:pt>
                <c:pt idx="319">
                  <c:v>744.76</c:v>
                </c:pt>
                <c:pt idx="320">
                  <c:v>748.74</c:v>
                </c:pt>
                <c:pt idx="321">
                  <c:v>730.01</c:v>
                </c:pt>
                <c:pt idx="322">
                  <c:v>724.4</c:v>
                </c:pt>
                <c:pt idx="323">
                  <c:v>742.89</c:v>
                </c:pt>
                <c:pt idx="324">
                  <c:v>735.86</c:v>
                </c:pt>
                <c:pt idx="325">
                  <c:v>720.42</c:v>
                </c:pt>
                <c:pt idx="326">
                  <c:v>719.71</c:v>
                </c:pt>
                <c:pt idx="327">
                  <c:v>713.63</c:v>
                </c:pt>
                <c:pt idx="328">
                  <c:v>721.59</c:v>
                </c:pt>
                <c:pt idx="329">
                  <c:v>734.23</c:v>
                </c:pt>
                <c:pt idx="330">
                  <c:v>730.48</c:v>
                </c:pt>
                <c:pt idx="331">
                  <c:v>746.16</c:v>
                </c:pt>
                <c:pt idx="332">
                  <c:v>737.74</c:v>
                </c:pt>
                <c:pt idx="333">
                  <c:v>708.01</c:v>
                </c:pt>
                <c:pt idx="334">
                  <c:v>724.16</c:v>
                </c:pt>
                <c:pt idx="335">
                  <c:v>719.25</c:v>
                </c:pt>
                <c:pt idx="336">
                  <c:v>714.33</c:v>
                </c:pt>
                <c:pt idx="337">
                  <c:v>734.93</c:v>
                </c:pt>
                <c:pt idx="338">
                  <c:v>734.93</c:v>
                </c:pt>
                <c:pt idx="339">
                  <c:v>725.8</c:v>
                </c:pt>
                <c:pt idx="340">
                  <c:v>741.48</c:v>
                </c:pt>
                <c:pt idx="341">
                  <c:v>727.67</c:v>
                </c:pt>
                <c:pt idx="342">
                  <c:v>736.33</c:v>
                </c:pt>
                <c:pt idx="343">
                  <c:v>733.29</c:v>
                </c:pt>
                <c:pt idx="344">
                  <c:v>720.65</c:v>
                </c:pt>
                <c:pt idx="345">
                  <c:v>726.97</c:v>
                </c:pt>
                <c:pt idx="346">
                  <c:v>729.31</c:v>
                </c:pt>
                <c:pt idx="347">
                  <c:v>746.4</c:v>
                </c:pt>
                <c:pt idx="348">
                  <c:v>736.57</c:v>
                </c:pt>
                <c:pt idx="349">
                  <c:v>745.69</c:v>
                </c:pt>
                <c:pt idx="350">
                  <c:v>701.93</c:v>
                </c:pt>
                <c:pt idx="351">
                  <c:v>716.44</c:v>
                </c:pt>
                <c:pt idx="352">
                  <c:v>732.82</c:v>
                </c:pt>
                <c:pt idx="353">
                  <c:v>760.67</c:v>
                </c:pt>
                <c:pt idx="354">
                  <c:v>750.84</c:v>
                </c:pt>
                <c:pt idx="355">
                  <c:v>706.84</c:v>
                </c:pt>
                <c:pt idx="356">
                  <c:v>720.18</c:v>
                </c:pt>
                <c:pt idx="357">
                  <c:v>754.82</c:v>
                </c:pt>
                <c:pt idx="358">
                  <c:v>742.89</c:v>
                </c:pt>
                <c:pt idx="359">
                  <c:v>729.31</c:v>
                </c:pt>
                <c:pt idx="360">
                  <c:v>741.48</c:v>
                </c:pt>
                <c:pt idx="361">
                  <c:v>769.8</c:v>
                </c:pt>
                <c:pt idx="362">
                  <c:v>731.65</c:v>
                </c:pt>
                <c:pt idx="363">
                  <c:v>751.31</c:v>
                </c:pt>
                <c:pt idx="364">
                  <c:v>747.33</c:v>
                </c:pt>
                <c:pt idx="365">
                  <c:v>726.03</c:v>
                </c:pt>
                <c:pt idx="366">
                  <c:v>730.01</c:v>
                </c:pt>
                <c:pt idx="367">
                  <c:v>725.8</c:v>
                </c:pt>
                <c:pt idx="368">
                  <c:v>737.5</c:v>
                </c:pt>
                <c:pt idx="369">
                  <c:v>759.04</c:v>
                </c:pt>
                <c:pt idx="370">
                  <c:v>742.42</c:v>
                </c:pt>
                <c:pt idx="371">
                  <c:v>719.48</c:v>
                </c:pt>
                <c:pt idx="372">
                  <c:v>727.67</c:v>
                </c:pt>
                <c:pt idx="373">
                  <c:v>726.97</c:v>
                </c:pt>
                <c:pt idx="374">
                  <c:v>756.93</c:v>
                </c:pt>
                <c:pt idx="375">
                  <c:v>739.84</c:v>
                </c:pt>
                <c:pt idx="376">
                  <c:v>723.23</c:v>
                </c:pt>
                <c:pt idx="377">
                  <c:v>717.37</c:v>
                </c:pt>
                <c:pt idx="378">
                  <c:v>747.33</c:v>
                </c:pt>
                <c:pt idx="379">
                  <c:v>745.46</c:v>
                </c:pt>
                <c:pt idx="380">
                  <c:v>724.86</c:v>
                </c:pt>
                <c:pt idx="381">
                  <c:v>741.48</c:v>
                </c:pt>
                <c:pt idx="382">
                  <c:v>743.12</c:v>
                </c:pt>
                <c:pt idx="383">
                  <c:v>742.18</c:v>
                </c:pt>
                <c:pt idx="384">
                  <c:v>746.86</c:v>
                </c:pt>
                <c:pt idx="385">
                  <c:v>735.4</c:v>
                </c:pt>
                <c:pt idx="386">
                  <c:v>728.61</c:v>
                </c:pt>
                <c:pt idx="387">
                  <c:v>745.93</c:v>
                </c:pt>
                <c:pt idx="388">
                  <c:v>746.16</c:v>
                </c:pt>
                <c:pt idx="389">
                  <c:v>740.08</c:v>
                </c:pt>
                <c:pt idx="390">
                  <c:v>752.48</c:v>
                </c:pt>
                <c:pt idx="391">
                  <c:v>730.48</c:v>
                </c:pt>
                <c:pt idx="392">
                  <c:v>731.65</c:v>
                </c:pt>
                <c:pt idx="393">
                  <c:v>748.27</c:v>
                </c:pt>
                <c:pt idx="394">
                  <c:v>724.63</c:v>
                </c:pt>
                <c:pt idx="395">
                  <c:v>738.91</c:v>
                </c:pt>
                <c:pt idx="396">
                  <c:v>749.44</c:v>
                </c:pt>
                <c:pt idx="397">
                  <c:v>728.84</c:v>
                </c:pt>
                <c:pt idx="398">
                  <c:v>745.93</c:v>
                </c:pt>
                <c:pt idx="399">
                  <c:v>732.35</c:v>
                </c:pt>
                <c:pt idx="400">
                  <c:v>741.95</c:v>
                </c:pt>
                <c:pt idx="401">
                  <c:v>738.2</c:v>
                </c:pt>
                <c:pt idx="402">
                  <c:v>738.91</c:v>
                </c:pt>
                <c:pt idx="403">
                  <c:v>726.03</c:v>
                </c:pt>
                <c:pt idx="404">
                  <c:v>736.1</c:v>
                </c:pt>
                <c:pt idx="405">
                  <c:v>748.97</c:v>
                </c:pt>
                <c:pt idx="406">
                  <c:v>727.44</c:v>
                </c:pt>
                <c:pt idx="407">
                  <c:v>744.76</c:v>
                </c:pt>
                <c:pt idx="408">
                  <c:v>746.16</c:v>
                </c:pt>
                <c:pt idx="409">
                  <c:v>729.78</c:v>
                </c:pt>
                <c:pt idx="410">
                  <c:v>738.67</c:v>
                </c:pt>
                <c:pt idx="411">
                  <c:v>756.46</c:v>
                </c:pt>
                <c:pt idx="412">
                  <c:v>735.16</c:v>
                </c:pt>
                <c:pt idx="413">
                  <c:v>749.44</c:v>
                </c:pt>
                <c:pt idx="414">
                  <c:v>746.16</c:v>
                </c:pt>
                <c:pt idx="415">
                  <c:v>727.91</c:v>
                </c:pt>
                <c:pt idx="416">
                  <c:v>761.84</c:v>
                </c:pt>
                <c:pt idx="417">
                  <c:v>752.48</c:v>
                </c:pt>
                <c:pt idx="418">
                  <c:v>725.33</c:v>
                </c:pt>
                <c:pt idx="419">
                  <c:v>754.82</c:v>
                </c:pt>
                <c:pt idx="420">
                  <c:v>739.61</c:v>
                </c:pt>
                <c:pt idx="421">
                  <c:v>732.59</c:v>
                </c:pt>
                <c:pt idx="422">
                  <c:v>752.72</c:v>
                </c:pt>
                <c:pt idx="423">
                  <c:v>726.74</c:v>
                </c:pt>
                <c:pt idx="424">
                  <c:v>728.37</c:v>
                </c:pt>
                <c:pt idx="425">
                  <c:v>740.31</c:v>
                </c:pt>
                <c:pt idx="426">
                  <c:v>736.33</c:v>
                </c:pt>
                <c:pt idx="427">
                  <c:v>732.35</c:v>
                </c:pt>
                <c:pt idx="428">
                  <c:v>750.14</c:v>
                </c:pt>
                <c:pt idx="429">
                  <c:v>744.52</c:v>
                </c:pt>
                <c:pt idx="430">
                  <c:v>748.04</c:v>
                </c:pt>
                <c:pt idx="431">
                  <c:v>731.18</c:v>
                </c:pt>
                <c:pt idx="432">
                  <c:v>738.44</c:v>
                </c:pt>
                <c:pt idx="433">
                  <c:v>760.21</c:v>
                </c:pt>
                <c:pt idx="434">
                  <c:v>731.42</c:v>
                </c:pt>
                <c:pt idx="435">
                  <c:v>753.18</c:v>
                </c:pt>
                <c:pt idx="436">
                  <c:v>721.35</c:v>
                </c:pt>
                <c:pt idx="437">
                  <c:v>754.35</c:v>
                </c:pt>
                <c:pt idx="438">
                  <c:v>728.84</c:v>
                </c:pt>
                <c:pt idx="439">
                  <c:v>743.35</c:v>
                </c:pt>
                <c:pt idx="440">
                  <c:v>742.18</c:v>
                </c:pt>
                <c:pt idx="441">
                  <c:v>746.63</c:v>
                </c:pt>
                <c:pt idx="442">
                  <c:v>721.12</c:v>
                </c:pt>
                <c:pt idx="443">
                  <c:v>732.12</c:v>
                </c:pt>
                <c:pt idx="444">
                  <c:v>747.57</c:v>
                </c:pt>
                <c:pt idx="445">
                  <c:v>731.89</c:v>
                </c:pt>
                <c:pt idx="446">
                  <c:v>740.31</c:v>
                </c:pt>
                <c:pt idx="447">
                  <c:v>742.65</c:v>
                </c:pt>
                <c:pt idx="448">
                  <c:v>748.74</c:v>
                </c:pt>
                <c:pt idx="449">
                  <c:v>722.29</c:v>
                </c:pt>
                <c:pt idx="450">
                  <c:v>717.14</c:v>
                </c:pt>
                <c:pt idx="451">
                  <c:v>741.01</c:v>
                </c:pt>
                <c:pt idx="452">
                  <c:v>724.86</c:v>
                </c:pt>
                <c:pt idx="453">
                  <c:v>729.54</c:v>
                </c:pt>
                <c:pt idx="454">
                  <c:v>746.63</c:v>
                </c:pt>
                <c:pt idx="455">
                  <c:v>749.44</c:v>
                </c:pt>
                <c:pt idx="456">
                  <c:v>724.86</c:v>
                </c:pt>
                <c:pt idx="457">
                  <c:v>743.59</c:v>
                </c:pt>
                <c:pt idx="458">
                  <c:v>745.69</c:v>
                </c:pt>
                <c:pt idx="459">
                  <c:v>711.76</c:v>
                </c:pt>
                <c:pt idx="460">
                  <c:v>734.93</c:v>
                </c:pt>
                <c:pt idx="461">
                  <c:v>743.82</c:v>
                </c:pt>
                <c:pt idx="462">
                  <c:v>725.57</c:v>
                </c:pt>
                <c:pt idx="463">
                  <c:v>725.57</c:v>
                </c:pt>
                <c:pt idx="464">
                  <c:v>763.25</c:v>
                </c:pt>
                <c:pt idx="465">
                  <c:v>769.8</c:v>
                </c:pt>
                <c:pt idx="466">
                  <c:v>739.38</c:v>
                </c:pt>
                <c:pt idx="467">
                  <c:v>735.86</c:v>
                </c:pt>
                <c:pt idx="468">
                  <c:v>759.27</c:v>
                </c:pt>
                <c:pt idx="469">
                  <c:v>747.8</c:v>
                </c:pt>
                <c:pt idx="470">
                  <c:v>732.35</c:v>
                </c:pt>
                <c:pt idx="471">
                  <c:v>748.97</c:v>
                </c:pt>
                <c:pt idx="472">
                  <c:v>741.72</c:v>
                </c:pt>
                <c:pt idx="473">
                  <c:v>753.42</c:v>
                </c:pt>
                <c:pt idx="474">
                  <c:v>730.01</c:v>
                </c:pt>
                <c:pt idx="475">
                  <c:v>743.35</c:v>
                </c:pt>
                <c:pt idx="476">
                  <c:v>748.04</c:v>
                </c:pt>
                <c:pt idx="477">
                  <c:v>734.46</c:v>
                </c:pt>
                <c:pt idx="478">
                  <c:v>729.31</c:v>
                </c:pt>
                <c:pt idx="479">
                  <c:v>728.37</c:v>
                </c:pt>
                <c:pt idx="480">
                  <c:v>732.59</c:v>
                </c:pt>
                <c:pt idx="481">
                  <c:v>731.89</c:v>
                </c:pt>
                <c:pt idx="482">
                  <c:v>739.84</c:v>
                </c:pt>
                <c:pt idx="483">
                  <c:v>751.31</c:v>
                </c:pt>
                <c:pt idx="484">
                  <c:v>742.18</c:v>
                </c:pt>
                <c:pt idx="485">
                  <c:v>739.61</c:v>
                </c:pt>
                <c:pt idx="486">
                  <c:v>762.78</c:v>
                </c:pt>
                <c:pt idx="487">
                  <c:v>735.4</c:v>
                </c:pt>
                <c:pt idx="488">
                  <c:v>733.76</c:v>
                </c:pt>
                <c:pt idx="489">
                  <c:v>743.35</c:v>
                </c:pt>
                <c:pt idx="490">
                  <c:v>727.91</c:v>
                </c:pt>
                <c:pt idx="491">
                  <c:v>737.5</c:v>
                </c:pt>
                <c:pt idx="492">
                  <c:v>742.42</c:v>
                </c:pt>
                <c:pt idx="493">
                  <c:v>735.16</c:v>
                </c:pt>
                <c:pt idx="494">
                  <c:v>736.1</c:v>
                </c:pt>
                <c:pt idx="495">
                  <c:v>744.52</c:v>
                </c:pt>
                <c:pt idx="496">
                  <c:v>741.25</c:v>
                </c:pt>
                <c:pt idx="497">
                  <c:v>733.52</c:v>
                </c:pt>
                <c:pt idx="498">
                  <c:v>739.84</c:v>
                </c:pt>
                <c:pt idx="499">
                  <c:v>728.61</c:v>
                </c:pt>
                <c:pt idx="500">
                  <c:v>752.01</c:v>
                </c:pt>
                <c:pt idx="501">
                  <c:v>768.16</c:v>
                </c:pt>
                <c:pt idx="502">
                  <c:v>729.54</c:v>
                </c:pt>
                <c:pt idx="503">
                  <c:v>768.63</c:v>
                </c:pt>
                <c:pt idx="504">
                  <c:v>754.82</c:v>
                </c:pt>
                <c:pt idx="505">
                  <c:v>741.48</c:v>
                </c:pt>
                <c:pt idx="506">
                  <c:v>770.97</c:v>
                </c:pt>
                <c:pt idx="507">
                  <c:v>732.82</c:v>
                </c:pt>
                <c:pt idx="508">
                  <c:v>742.89</c:v>
                </c:pt>
                <c:pt idx="509">
                  <c:v>752.01</c:v>
                </c:pt>
                <c:pt idx="510">
                  <c:v>730.95</c:v>
                </c:pt>
                <c:pt idx="511">
                  <c:v>755.52</c:v>
                </c:pt>
                <c:pt idx="512">
                  <c:v>753.89</c:v>
                </c:pt>
                <c:pt idx="513">
                  <c:v>749.67</c:v>
                </c:pt>
                <c:pt idx="514">
                  <c:v>759.97</c:v>
                </c:pt>
                <c:pt idx="515">
                  <c:v>745.46</c:v>
                </c:pt>
                <c:pt idx="516">
                  <c:v>757.87</c:v>
                </c:pt>
                <c:pt idx="517">
                  <c:v>748.97</c:v>
                </c:pt>
                <c:pt idx="518">
                  <c:v>730.01</c:v>
                </c:pt>
                <c:pt idx="519">
                  <c:v>719.25</c:v>
                </c:pt>
                <c:pt idx="520">
                  <c:v>741.95</c:v>
                </c:pt>
                <c:pt idx="521">
                  <c:v>755.52</c:v>
                </c:pt>
                <c:pt idx="522">
                  <c:v>735.63</c:v>
                </c:pt>
                <c:pt idx="523">
                  <c:v>735.86</c:v>
                </c:pt>
                <c:pt idx="524">
                  <c:v>757.63</c:v>
                </c:pt>
                <c:pt idx="525">
                  <c:v>754.82</c:v>
                </c:pt>
                <c:pt idx="526">
                  <c:v>742.65</c:v>
                </c:pt>
                <c:pt idx="527">
                  <c:v>727.67</c:v>
                </c:pt>
                <c:pt idx="528">
                  <c:v>757.16</c:v>
                </c:pt>
                <c:pt idx="529">
                  <c:v>763.01</c:v>
                </c:pt>
                <c:pt idx="530">
                  <c:v>740.55</c:v>
                </c:pt>
                <c:pt idx="531">
                  <c:v>726.97</c:v>
                </c:pt>
                <c:pt idx="532">
                  <c:v>741.95</c:v>
                </c:pt>
                <c:pt idx="533">
                  <c:v>761.38</c:v>
                </c:pt>
                <c:pt idx="534">
                  <c:v>742.65</c:v>
                </c:pt>
                <c:pt idx="535">
                  <c:v>767.7</c:v>
                </c:pt>
                <c:pt idx="536">
                  <c:v>756.93</c:v>
                </c:pt>
                <c:pt idx="537">
                  <c:v>756.7</c:v>
                </c:pt>
                <c:pt idx="538">
                  <c:v>761.61</c:v>
                </c:pt>
                <c:pt idx="539">
                  <c:v>765.12</c:v>
                </c:pt>
                <c:pt idx="540">
                  <c:v>777.76</c:v>
                </c:pt>
                <c:pt idx="541">
                  <c:v>752.25</c:v>
                </c:pt>
                <c:pt idx="542">
                  <c:v>748.04</c:v>
                </c:pt>
                <c:pt idx="543">
                  <c:v>766.76</c:v>
                </c:pt>
                <c:pt idx="544">
                  <c:v>766.06</c:v>
                </c:pt>
                <c:pt idx="545">
                  <c:v>790.4</c:v>
                </c:pt>
                <c:pt idx="546">
                  <c:v>757.87</c:v>
                </c:pt>
                <c:pt idx="547">
                  <c:v>747.1</c:v>
                </c:pt>
                <c:pt idx="548">
                  <c:v>774.95</c:v>
                </c:pt>
                <c:pt idx="549">
                  <c:v>806.78</c:v>
                </c:pt>
                <c:pt idx="550">
                  <c:v>788.76</c:v>
                </c:pt>
                <c:pt idx="551">
                  <c:v>795.31</c:v>
                </c:pt>
                <c:pt idx="552">
                  <c:v>789.93</c:v>
                </c:pt>
                <c:pt idx="553">
                  <c:v>796.25</c:v>
                </c:pt>
                <c:pt idx="554">
                  <c:v>794.61</c:v>
                </c:pt>
                <c:pt idx="555">
                  <c:v>820.83</c:v>
                </c:pt>
                <c:pt idx="556">
                  <c:v>829.02</c:v>
                </c:pt>
                <c:pt idx="557">
                  <c:v>833.46</c:v>
                </c:pt>
                <c:pt idx="558">
                  <c:v>820.59</c:v>
                </c:pt>
                <c:pt idx="559">
                  <c:v>845.17</c:v>
                </c:pt>
                <c:pt idx="560">
                  <c:v>843.53</c:v>
                </c:pt>
                <c:pt idx="561">
                  <c:v>856.64</c:v>
                </c:pt>
                <c:pt idx="562">
                  <c:v>864.13</c:v>
                </c:pt>
                <c:pt idx="563">
                  <c:v>887.06</c:v>
                </c:pt>
                <c:pt idx="564">
                  <c:v>913.98</c:v>
                </c:pt>
                <c:pt idx="565">
                  <c:v>916.79</c:v>
                </c:pt>
                <c:pt idx="566">
                  <c:v>917.96</c:v>
                </c:pt>
                <c:pt idx="567">
                  <c:v>952.13</c:v>
                </c:pt>
                <c:pt idx="568">
                  <c:v>979.51</c:v>
                </c:pt>
                <c:pt idx="569">
                  <c:v>982.09</c:v>
                </c:pt>
                <c:pt idx="570">
                  <c:v>1004.79</c:v>
                </c:pt>
                <c:pt idx="571">
                  <c:v>1039.9000000000001</c:v>
                </c:pt>
                <c:pt idx="572">
                  <c:v>1041.3</c:v>
                </c:pt>
                <c:pt idx="573">
                  <c:v>1091.3900000000001</c:v>
                </c:pt>
                <c:pt idx="574">
                  <c:v>1126.03</c:v>
                </c:pt>
                <c:pt idx="575">
                  <c:v>1167.46</c:v>
                </c:pt>
                <c:pt idx="576">
                  <c:v>1208.8900000000001</c:v>
                </c:pt>
                <c:pt idx="577">
                  <c:v>1239.55</c:v>
                </c:pt>
                <c:pt idx="578">
                  <c:v>1280.51</c:v>
                </c:pt>
                <c:pt idx="579">
                  <c:v>1353.53</c:v>
                </c:pt>
                <c:pt idx="580">
                  <c:v>1420</c:v>
                </c:pt>
                <c:pt idx="581">
                  <c:v>1425.39</c:v>
                </c:pt>
                <c:pt idx="582">
                  <c:v>1528.37</c:v>
                </c:pt>
                <c:pt idx="583">
                  <c:v>1556.22</c:v>
                </c:pt>
                <c:pt idx="584">
                  <c:v>1631.35</c:v>
                </c:pt>
                <c:pt idx="585">
                  <c:v>1710.7</c:v>
                </c:pt>
                <c:pt idx="586">
                  <c:v>1771.32</c:v>
                </c:pt>
                <c:pt idx="587">
                  <c:v>1873.36</c:v>
                </c:pt>
                <c:pt idx="588">
                  <c:v>1928.13</c:v>
                </c:pt>
                <c:pt idx="589">
                  <c:v>2001.39</c:v>
                </c:pt>
                <c:pt idx="590">
                  <c:v>2069.5</c:v>
                </c:pt>
                <c:pt idx="591">
                  <c:v>2182.5500000000002</c:v>
                </c:pt>
                <c:pt idx="592">
                  <c:v>2213.91</c:v>
                </c:pt>
                <c:pt idx="593">
                  <c:v>2283.66</c:v>
                </c:pt>
                <c:pt idx="594">
                  <c:v>2362.77</c:v>
                </c:pt>
                <c:pt idx="595">
                  <c:v>2396.94</c:v>
                </c:pt>
                <c:pt idx="596">
                  <c:v>2447.0300000000002</c:v>
                </c:pt>
                <c:pt idx="597">
                  <c:v>2432.9899999999998</c:v>
                </c:pt>
                <c:pt idx="598">
                  <c:v>2524.5</c:v>
                </c:pt>
                <c:pt idx="599">
                  <c:v>2482.14</c:v>
                </c:pt>
                <c:pt idx="600">
                  <c:v>2490.33</c:v>
                </c:pt>
                <c:pt idx="601">
                  <c:v>2498.52</c:v>
                </c:pt>
                <c:pt idx="602">
                  <c:v>2501.1</c:v>
                </c:pt>
                <c:pt idx="603">
                  <c:v>2479.56</c:v>
                </c:pt>
                <c:pt idx="604">
                  <c:v>2451.0100000000002</c:v>
                </c:pt>
                <c:pt idx="605">
                  <c:v>2417.0700000000002</c:v>
                </c:pt>
                <c:pt idx="606">
                  <c:v>2353.41</c:v>
                </c:pt>
                <c:pt idx="607">
                  <c:v>2268.6799999999998</c:v>
                </c:pt>
                <c:pt idx="608">
                  <c:v>2223.04</c:v>
                </c:pt>
                <c:pt idx="609">
                  <c:v>2191.6799999999998</c:v>
                </c:pt>
                <c:pt idx="610">
                  <c:v>2093.38</c:v>
                </c:pt>
                <c:pt idx="611">
                  <c:v>2066.46</c:v>
                </c:pt>
                <c:pt idx="612">
                  <c:v>1993.43</c:v>
                </c:pt>
                <c:pt idx="613">
                  <c:v>1960.2</c:v>
                </c:pt>
                <c:pt idx="614">
                  <c:v>1866.81</c:v>
                </c:pt>
                <c:pt idx="615">
                  <c:v>1799.87</c:v>
                </c:pt>
                <c:pt idx="616">
                  <c:v>1771.79</c:v>
                </c:pt>
                <c:pt idx="617">
                  <c:v>1733.17</c:v>
                </c:pt>
                <c:pt idx="618">
                  <c:v>1693.38</c:v>
                </c:pt>
                <c:pt idx="619">
                  <c:v>1646.57</c:v>
                </c:pt>
                <c:pt idx="620">
                  <c:v>1607.48</c:v>
                </c:pt>
                <c:pt idx="621">
                  <c:v>1558.56</c:v>
                </c:pt>
                <c:pt idx="622">
                  <c:v>1551.07</c:v>
                </c:pt>
                <c:pt idx="623">
                  <c:v>1560.9</c:v>
                </c:pt>
                <c:pt idx="624">
                  <c:v>1484.37</c:v>
                </c:pt>
                <c:pt idx="625">
                  <c:v>1461.9</c:v>
                </c:pt>
                <c:pt idx="626">
                  <c:v>1486.71</c:v>
                </c:pt>
                <c:pt idx="627">
                  <c:v>1468.69</c:v>
                </c:pt>
                <c:pt idx="628">
                  <c:v>1449.73</c:v>
                </c:pt>
                <c:pt idx="629">
                  <c:v>1416.26</c:v>
                </c:pt>
                <c:pt idx="630">
                  <c:v>1398.94</c:v>
                </c:pt>
                <c:pt idx="631">
                  <c:v>1370.38</c:v>
                </c:pt>
                <c:pt idx="632">
                  <c:v>1389.81</c:v>
                </c:pt>
                <c:pt idx="633">
                  <c:v>1362.89</c:v>
                </c:pt>
                <c:pt idx="634">
                  <c:v>1345.11</c:v>
                </c:pt>
                <c:pt idx="635">
                  <c:v>1322.87</c:v>
                </c:pt>
                <c:pt idx="636">
                  <c:v>1327.32</c:v>
                </c:pt>
                <c:pt idx="637">
                  <c:v>1272.55</c:v>
                </c:pt>
                <c:pt idx="638">
                  <c:v>1286.5899999999999</c:v>
                </c:pt>
                <c:pt idx="639">
                  <c:v>1252.6500000000001</c:v>
                </c:pt>
                <c:pt idx="640">
                  <c:v>1270.44</c:v>
                </c:pt>
                <c:pt idx="641">
                  <c:v>1256.17</c:v>
                </c:pt>
                <c:pt idx="642">
                  <c:v>1264.83</c:v>
                </c:pt>
                <c:pt idx="643">
                  <c:v>1254.53</c:v>
                </c:pt>
                <c:pt idx="644">
                  <c:v>1228.31</c:v>
                </c:pt>
                <c:pt idx="645">
                  <c:v>1225.27</c:v>
                </c:pt>
                <c:pt idx="646">
                  <c:v>1255.93</c:v>
                </c:pt>
                <c:pt idx="647">
                  <c:v>1227.3800000000001</c:v>
                </c:pt>
                <c:pt idx="648">
                  <c:v>1220.3599999999999</c:v>
                </c:pt>
                <c:pt idx="649">
                  <c:v>1230.42</c:v>
                </c:pt>
                <c:pt idx="650">
                  <c:v>1229.95</c:v>
                </c:pt>
                <c:pt idx="651">
                  <c:v>1232.76</c:v>
                </c:pt>
                <c:pt idx="652">
                  <c:v>1276.53</c:v>
                </c:pt>
                <c:pt idx="653">
                  <c:v>1304.6099999999999</c:v>
                </c:pt>
                <c:pt idx="654">
                  <c:v>1306.96</c:v>
                </c:pt>
                <c:pt idx="655">
                  <c:v>1289.4000000000001</c:v>
                </c:pt>
                <c:pt idx="656">
                  <c:v>1318.19</c:v>
                </c:pt>
                <c:pt idx="657">
                  <c:v>1343.7</c:v>
                </c:pt>
                <c:pt idx="658">
                  <c:v>1339.25</c:v>
                </c:pt>
                <c:pt idx="659">
                  <c:v>1369.45</c:v>
                </c:pt>
                <c:pt idx="660">
                  <c:v>1396.83</c:v>
                </c:pt>
                <c:pt idx="661">
                  <c:v>1426.79</c:v>
                </c:pt>
                <c:pt idx="662">
                  <c:v>1432.88</c:v>
                </c:pt>
                <c:pt idx="663">
                  <c:v>1476.64</c:v>
                </c:pt>
                <c:pt idx="664">
                  <c:v>1479.69</c:v>
                </c:pt>
                <c:pt idx="665">
                  <c:v>1501.92</c:v>
                </c:pt>
                <c:pt idx="666">
                  <c:v>1531.88</c:v>
                </c:pt>
                <c:pt idx="667">
                  <c:v>1567.22</c:v>
                </c:pt>
                <c:pt idx="668">
                  <c:v>1600.22</c:v>
                </c:pt>
                <c:pt idx="669">
                  <c:v>1643.29</c:v>
                </c:pt>
                <c:pt idx="670">
                  <c:v>1675.36</c:v>
                </c:pt>
                <c:pt idx="671">
                  <c:v>1670.67</c:v>
                </c:pt>
                <c:pt idx="672">
                  <c:v>1746.74</c:v>
                </c:pt>
                <c:pt idx="673">
                  <c:v>1813.68</c:v>
                </c:pt>
                <c:pt idx="674">
                  <c:v>1836.38</c:v>
                </c:pt>
                <c:pt idx="675">
                  <c:v>1869.62</c:v>
                </c:pt>
                <c:pt idx="676">
                  <c:v>1933.05</c:v>
                </c:pt>
                <c:pt idx="677">
                  <c:v>1975.88</c:v>
                </c:pt>
                <c:pt idx="678">
                  <c:v>2021.75</c:v>
                </c:pt>
                <c:pt idx="679">
                  <c:v>2085.89</c:v>
                </c:pt>
                <c:pt idx="680">
                  <c:v>2170.14</c:v>
                </c:pt>
                <c:pt idx="681">
                  <c:v>2179.04</c:v>
                </c:pt>
                <c:pt idx="682">
                  <c:v>2266.34</c:v>
                </c:pt>
                <c:pt idx="683">
                  <c:v>2358.3200000000002</c:v>
                </c:pt>
                <c:pt idx="684">
                  <c:v>2344.98</c:v>
                </c:pt>
                <c:pt idx="685">
                  <c:v>2451.9499999999998</c:v>
                </c:pt>
                <c:pt idx="686">
                  <c:v>2554.9299999999998</c:v>
                </c:pt>
                <c:pt idx="687">
                  <c:v>2631.23</c:v>
                </c:pt>
                <c:pt idx="688">
                  <c:v>2657.21</c:v>
                </c:pt>
                <c:pt idx="689">
                  <c:v>2754.11</c:v>
                </c:pt>
                <c:pt idx="690">
                  <c:v>2858.73</c:v>
                </c:pt>
                <c:pt idx="691">
                  <c:v>3013.21</c:v>
                </c:pt>
                <c:pt idx="692">
                  <c:v>3095.83</c:v>
                </c:pt>
                <c:pt idx="693">
                  <c:v>3227.13</c:v>
                </c:pt>
                <c:pt idx="694">
                  <c:v>3309.99</c:v>
                </c:pt>
                <c:pt idx="695">
                  <c:v>3411.56</c:v>
                </c:pt>
                <c:pt idx="696">
                  <c:v>3560.42</c:v>
                </c:pt>
                <c:pt idx="697">
                  <c:v>3784.65</c:v>
                </c:pt>
                <c:pt idx="698">
                  <c:v>3806.41</c:v>
                </c:pt>
                <c:pt idx="699">
                  <c:v>4018.47</c:v>
                </c:pt>
                <c:pt idx="700">
                  <c:v>4133.8500000000004</c:v>
                </c:pt>
                <c:pt idx="701">
                  <c:v>4379.38</c:v>
                </c:pt>
                <c:pt idx="702">
                  <c:v>4436.49</c:v>
                </c:pt>
                <c:pt idx="703">
                  <c:v>4654.16</c:v>
                </c:pt>
                <c:pt idx="704">
                  <c:v>4817.99</c:v>
                </c:pt>
                <c:pt idx="705">
                  <c:v>5028.88</c:v>
                </c:pt>
                <c:pt idx="706">
                  <c:v>5115.71</c:v>
                </c:pt>
                <c:pt idx="707">
                  <c:v>5348.12</c:v>
                </c:pt>
                <c:pt idx="708">
                  <c:v>5489.26</c:v>
                </c:pt>
                <c:pt idx="709">
                  <c:v>5656.84</c:v>
                </c:pt>
                <c:pt idx="710">
                  <c:v>5834.25</c:v>
                </c:pt>
                <c:pt idx="711">
                  <c:v>5979.6</c:v>
                </c:pt>
                <c:pt idx="712">
                  <c:v>6089.37</c:v>
                </c:pt>
                <c:pt idx="713">
                  <c:v>6288.79</c:v>
                </c:pt>
                <c:pt idx="714">
                  <c:v>6439.05</c:v>
                </c:pt>
                <c:pt idx="715">
                  <c:v>6567.31</c:v>
                </c:pt>
                <c:pt idx="716">
                  <c:v>6599.61</c:v>
                </c:pt>
                <c:pt idx="717">
                  <c:v>6693</c:v>
                </c:pt>
                <c:pt idx="718">
                  <c:v>6793.87</c:v>
                </c:pt>
                <c:pt idx="719">
                  <c:v>6877.9</c:v>
                </c:pt>
                <c:pt idx="720">
                  <c:v>6871.11</c:v>
                </c:pt>
                <c:pt idx="721">
                  <c:v>6887.73</c:v>
                </c:pt>
                <c:pt idx="722">
                  <c:v>6898.03</c:v>
                </c:pt>
                <c:pt idx="723">
                  <c:v>6996.56</c:v>
                </c:pt>
                <c:pt idx="724">
                  <c:v>6861.28</c:v>
                </c:pt>
                <c:pt idx="725">
                  <c:v>6733.72</c:v>
                </c:pt>
                <c:pt idx="726">
                  <c:v>6751.28</c:v>
                </c:pt>
                <c:pt idx="727">
                  <c:v>6710.78</c:v>
                </c:pt>
                <c:pt idx="728">
                  <c:v>6635.18</c:v>
                </c:pt>
                <c:pt idx="729">
                  <c:v>6578.08</c:v>
                </c:pt>
                <c:pt idx="730">
                  <c:v>6289.25</c:v>
                </c:pt>
                <c:pt idx="731">
                  <c:v>6338.64</c:v>
                </c:pt>
                <c:pt idx="732">
                  <c:v>6222.55</c:v>
                </c:pt>
                <c:pt idx="733">
                  <c:v>6115.82</c:v>
                </c:pt>
                <c:pt idx="734">
                  <c:v>5946.13</c:v>
                </c:pt>
                <c:pt idx="735">
                  <c:v>5881.53</c:v>
                </c:pt>
                <c:pt idx="736">
                  <c:v>5756.08</c:v>
                </c:pt>
                <c:pt idx="737">
                  <c:v>5644.67</c:v>
                </c:pt>
                <c:pt idx="738">
                  <c:v>5638.82</c:v>
                </c:pt>
                <c:pt idx="739">
                  <c:v>5521.79</c:v>
                </c:pt>
                <c:pt idx="740">
                  <c:v>5392.36</c:v>
                </c:pt>
                <c:pt idx="741">
                  <c:v>5321.68</c:v>
                </c:pt>
                <c:pt idx="742">
                  <c:v>5179.37</c:v>
                </c:pt>
                <c:pt idx="743">
                  <c:v>5236.01</c:v>
                </c:pt>
                <c:pt idx="744">
                  <c:v>5065.62</c:v>
                </c:pt>
                <c:pt idx="745">
                  <c:v>4940.87</c:v>
                </c:pt>
                <c:pt idx="746">
                  <c:v>4953.51</c:v>
                </c:pt>
                <c:pt idx="747">
                  <c:v>4957.49</c:v>
                </c:pt>
                <c:pt idx="748">
                  <c:v>4805.12</c:v>
                </c:pt>
                <c:pt idx="749">
                  <c:v>4761.12</c:v>
                </c:pt>
                <c:pt idx="750">
                  <c:v>4651.8100000000004</c:v>
                </c:pt>
                <c:pt idx="751">
                  <c:v>4564.9799999999996</c:v>
                </c:pt>
                <c:pt idx="752">
                  <c:v>4488.45</c:v>
                </c:pt>
                <c:pt idx="753">
                  <c:v>4470.42</c:v>
                </c:pt>
                <c:pt idx="754">
                  <c:v>4381.72</c:v>
                </c:pt>
                <c:pt idx="755">
                  <c:v>4359.25</c:v>
                </c:pt>
                <c:pt idx="756">
                  <c:v>4218.1099999999997</c:v>
                </c:pt>
                <c:pt idx="757">
                  <c:v>4197.28</c:v>
                </c:pt>
                <c:pt idx="758">
                  <c:v>4120.51</c:v>
                </c:pt>
                <c:pt idx="759">
                  <c:v>4036.02</c:v>
                </c:pt>
                <c:pt idx="760">
                  <c:v>3934.21</c:v>
                </c:pt>
                <c:pt idx="761">
                  <c:v>3912.44</c:v>
                </c:pt>
                <c:pt idx="762">
                  <c:v>3824.67</c:v>
                </c:pt>
                <c:pt idx="763">
                  <c:v>3743.69</c:v>
                </c:pt>
                <c:pt idx="764">
                  <c:v>3637.19</c:v>
                </c:pt>
                <c:pt idx="765">
                  <c:v>3577.74</c:v>
                </c:pt>
                <c:pt idx="766">
                  <c:v>3531.4</c:v>
                </c:pt>
                <c:pt idx="767">
                  <c:v>3406.65</c:v>
                </c:pt>
                <c:pt idx="768">
                  <c:v>3397.29</c:v>
                </c:pt>
                <c:pt idx="769">
                  <c:v>3319.35</c:v>
                </c:pt>
                <c:pt idx="770">
                  <c:v>3262.94</c:v>
                </c:pt>
                <c:pt idx="771">
                  <c:v>3228.53</c:v>
                </c:pt>
                <c:pt idx="772">
                  <c:v>3095.36</c:v>
                </c:pt>
                <c:pt idx="773">
                  <c:v>3078.97</c:v>
                </c:pt>
                <c:pt idx="774">
                  <c:v>3016.48</c:v>
                </c:pt>
                <c:pt idx="775">
                  <c:v>3021.87</c:v>
                </c:pt>
                <c:pt idx="776">
                  <c:v>2896.88</c:v>
                </c:pt>
                <c:pt idx="777">
                  <c:v>2865.05</c:v>
                </c:pt>
                <c:pt idx="778">
                  <c:v>2807</c:v>
                </c:pt>
                <c:pt idx="779">
                  <c:v>2778.45</c:v>
                </c:pt>
                <c:pt idx="780">
                  <c:v>2727.43</c:v>
                </c:pt>
                <c:pt idx="781">
                  <c:v>2705.43</c:v>
                </c:pt>
                <c:pt idx="782">
                  <c:v>2655.57</c:v>
                </c:pt>
                <c:pt idx="783">
                  <c:v>2618.59</c:v>
                </c:pt>
                <c:pt idx="784">
                  <c:v>2641.53</c:v>
                </c:pt>
                <c:pt idx="785">
                  <c:v>2620.46</c:v>
                </c:pt>
                <c:pt idx="786">
                  <c:v>2555.4</c:v>
                </c:pt>
                <c:pt idx="787">
                  <c:v>2543.69</c:v>
                </c:pt>
                <c:pt idx="788">
                  <c:v>2536.67</c:v>
                </c:pt>
                <c:pt idx="789">
                  <c:v>2521.69</c:v>
                </c:pt>
                <c:pt idx="790">
                  <c:v>2518.42</c:v>
                </c:pt>
                <c:pt idx="791">
                  <c:v>2460.37</c:v>
                </c:pt>
                <c:pt idx="792">
                  <c:v>2453.12</c:v>
                </c:pt>
                <c:pt idx="793">
                  <c:v>2424.8000000000002</c:v>
                </c:pt>
                <c:pt idx="794">
                  <c:v>2417.54</c:v>
                </c:pt>
                <c:pt idx="795">
                  <c:v>2373.0700000000002</c:v>
                </c:pt>
                <c:pt idx="796">
                  <c:v>2381.0300000000002</c:v>
                </c:pt>
                <c:pt idx="797">
                  <c:v>2338.9</c:v>
                </c:pt>
                <c:pt idx="798">
                  <c:v>2406.3000000000002</c:v>
                </c:pt>
                <c:pt idx="799">
                  <c:v>2319</c:v>
                </c:pt>
                <c:pt idx="800">
                  <c:v>2348.4899999999998</c:v>
                </c:pt>
                <c:pt idx="801">
                  <c:v>2317.83</c:v>
                </c:pt>
                <c:pt idx="802">
                  <c:v>2310.81</c:v>
                </c:pt>
                <c:pt idx="803">
                  <c:v>2289.75</c:v>
                </c:pt>
                <c:pt idx="804">
                  <c:v>2250.4299999999998</c:v>
                </c:pt>
                <c:pt idx="805">
                  <c:v>2231.23</c:v>
                </c:pt>
                <c:pt idx="806">
                  <c:v>2227.96</c:v>
                </c:pt>
                <c:pt idx="807">
                  <c:v>2225.38</c:v>
                </c:pt>
                <c:pt idx="808">
                  <c:v>2233.11</c:v>
                </c:pt>
                <c:pt idx="809">
                  <c:v>2232.64</c:v>
                </c:pt>
                <c:pt idx="810">
                  <c:v>2206.42</c:v>
                </c:pt>
                <c:pt idx="811">
                  <c:v>2169.91</c:v>
                </c:pt>
                <c:pt idx="812">
                  <c:v>2168.04</c:v>
                </c:pt>
                <c:pt idx="813">
                  <c:v>2135.27</c:v>
                </c:pt>
                <c:pt idx="814">
                  <c:v>2126.84</c:v>
                </c:pt>
                <c:pt idx="815">
                  <c:v>2118.89</c:v>
                </c:pt>
                <c:pt idx="816">
                  <c:v>2082.37</c:v>
                </c:pt>
                <c:pt idx="817">
                  <c:v>2084.25</c:v>
                </c:pt>
                <c:pt idx="818">
                  <c:v>2120.9899999999998</c:v>
                </c:pt>
                <c:pt idx="819">
                  <c:v>2065.7600000000002</c:v>
                </c:pt>
                <c:pt idx="820">
                  <c:v>2062.48</c:v>
                </c:pt>
                <c:pt idx="821">
                  <c:v>2050.7800000000002</c:v>
                </c:pt>
                <c:pt idx="822">
                  <c:v>2101.33</c:v>
                </c:pt>
                <c:pt idx="823">
                  <c:v>2062.9499999999998</c:v>
                </c:pt>
                <c:pt idx="824">
                  <c:v>2085.1799999999998</c:v>
                </c:pt>
                <c:pt idx="825">
                  <c:v>2050.7800000000002</c:v>
                </c:pt>
                <c:pt idx="826">
                  <c:v>2089.63</c:v>
                </c:pt>
                <c:pt idx="827">
                  <c:v>2093.84</c:v>
                </c:pt>
                <c:pt idx="828">
                  <c:v>2062.0100000000002</c:v>
                </c:pt>
                <c:pt idx="829">
                  <c:v>2094.31</c:v>
                </c:pt>
                <c:pt idx="830">
                  <c:v>2113.9699999999998</c:v>
                </c:pt>
                <c:pt idx="831">
                  <c:v>2092.1999999999998</c:v>
                </c:pt>
                <c:pt idx="832">
                  <c:v>2101.5700000000002</c:v>
                </c:pt>
                <c:pt idx="833">
                  <c:v>2127.5500000000002</c:v>
                </c:pt>
                <c:pt idx="834">
                  <c:v>2139.9499999999998</c:v>
                </c:pt>
                <c:pt idx="835">
                  <c:v>2167.8000000000002</c:v>
                </c:pt>
                <c:pt idx="836">
                  <c:v>2176.6999999999998</c:v>
                </c:pt>
                <c:pt idx="837">
                  <c:v>2200.81</c:v>
                </c:pt>
                <c:pt idx="838">
                  <c:v>2161.9499999999998</c:v>
                </c:pt>
                <c:pt idx="839">
                  <c:v>2238.02</c:v>
                </c:pt>
                <c:pt idx="840">
                  <c:v>2238.7199999999998</c:v>
                </c:pt>
                <c:pt idx="841">
                  <c:v>2289.75</c:v>
                </c:pt>
                <c:pt idx="842">
                  <c:v>2283.89</c:v>
                </c:pt>
                <c:pt idx="843">
                  <c:v>2327.4299999999998</c:v>
                </c:pt>
                <c:pt idx="844">
                  <c:v>2374.94</c:v>
                </c:pt>
                <c:pt idx="845">
                  <c:v>2370.96</c:v>
                </c:pt>
                <c:pt idx="846">
                  <c:v>2413.33</c:v>
                </c:pt>
                <c:pt idx="847">
                  <c:v>2408.65</c:v>
                </c:pt>
                <c:pt idx="848">
                  <c:v>2447.73</c:v>
                </c:pt>
                <c:pt idx="849">
                  <c:v>2492.9</c:v>
                </c:pt>
                <c:pt idx="850">
                  <c:v>2531.7600000000002</c:v>
                </c:pt>
                <c:pt idx="851">
                  <c:v>2551.65</c:v>
                </c:pt>
                <c:pt idx="852">
                  <c:v>2607.12</c:v>
                </c:pt>
                <c:pt idx="853">
                  <c:v>2646.68</c:v>
                </c:pt>
                <c:pt idx="854">
                  <c:v>2713.15</c:v>
                </c:pt>
                <c:pt idx="855">
                  <c:v>2748.02</c:v>
                </c:pt>
                <c:pt idx="856">
                  <c:v>2829.01</c:v>
                </c:pt>
                <c:pt idx="857">
                  <c:v>2869.26</c:v>
                </c:pt>
                <c:pt idx="858">
                  <c:v>3004.08</c:v>
                </c:pt>
                <c:pt idx="859">
                  <c:v>3051.82</c:v>
                </c:pt>
                <c:pt idx="860">
                  <c:v>3083.89</c:v>
                </c:pt>
                <c:pt idx="861">
                  <c:v>3155.04</c:v>
                </c:pt>
                <c:pt idx="862">
                  <c:v>3216.6</c:v>
                </c:pt>
                <c:pt idx="863">
                  <c:v>3282.13</c:v>
                </c:pt>
                <c:pt idx="864">
                  <c:v>3365.22</c:v>
                </c:pt>
                <c:pt idx="865">
                  <c:v>3438.95</c:v>
                </c:pt>
                <c:pt idx="866">
                  <c:v>3504.02</c:v>
                </c:pt>
                <c:pt idx="867">
                  <c:v>3548.49</c:v>
                </c:pt>
                <c:pt idx="868">
                  <c:v>3693.83</c:v>
                </c:pt>
                <c:pt idx="869">
                  <c:v>3793.31</c:v>
                </c:pt>
                <c:pt idx="870">
                  <c:v>3780.2</c:v>
                </c:pt>
                <c:pt idx="871">
                  <c:v>3916.65</c:v>
                </c:pt>
                <c:pt idx="872">
                  <c:v>4011.91</c:v>
                </c:pt>
                <c:pt idx="873">
                  <c:v>4060.13</c:v>
                </c:pt>
                <c:pt idx="874">
                  <c:v>4200.5600000000004</c:v>
                </c:pt>
                <c:pt idx="875">
                  <c:v>4274.29</c:v>
                </c:pt>
                <c:pt idx="876">
                  <c:v>4362.29</c:v>
                </c:pt>
                <c:pt idx="877">
                  <c:v>4445.8500000000004</c:v>
                </c:pt>
                <c:pt idx="878">
                  <c:v>4531.9799999999996</c:v>
                </c:pt>
                <c:pt idx="879">
                  <c:v>4630.05</c:v>
                </c:pt>
                <c:pt idx="880">
                  <c:v>4692.07</c:v>
                </c:pt>
                <c:pt idx="881">
                  <c:v>4787.33</c:v>
                </c:pt>
                <c:pt idx="882">
                  <c:v>4925.8900000000003</c:v>
                </c:pt>
                <c:pt idx="883">
                  <c:v>5002.43</c:v>
                </c:pt>
                <c:pt idx="884">
                  <c:v>5063.28</c:v>
                </c:pt>
                <c:pt idx="885">
                  <c:v>5134.67</c:v>
                </c:pt>
                <c:pt idx="886">
                  <c:v>5235.08</c:v>
                </c:pt>
                <c:pt idx="887">
                  <c:v>5360.29</c:v>
                </c:pt>
                <c:pt idx="888">
                  <c:v>5458.83</c:v>
                </c:pt>
                <c:pt idx="889">
                  <c:v>5507.75</c:v>
                </c:pt>
                <c:pt idx="890">
                  <c:v>5656.14</c:v>
                </c:pt>
                <c:pt idx="891">
                  <c:v>5783.23</c:v>
                </c:pt>
                <c:pt idx="892">
                  <c:v>5902.6</c:v>
                </c:pt>
                <c:pt idx="893">
                  <c:v>5917.81</c:v>
                </c:pt>
                <c:pt idx="894">
                  <c:v>6021.73</c:v>
                </c:pt>
                <c:pt idx="895">
                  <c:v>6170.82</c:v>
                </c:pt>
                <c:pt idx="896">
                  <c:v>6233.31</c:v>
                </c:pt>
                <c:pt idx="897">
                  <c:v>6329.51</c:v>
                </c:pt>
                <c:pt idx="898">
                  <c:v>6433.43</c:v>
                </c:pt>
                <c:pt idx="899">
                  <c:v>6538.75</c:v>
                </c:pt>
                <c:pt idx="900">
                  <c:v>6608.03</c:v>
                </c:pt>
                <c:pt idx="901">
                  <c:v>6634.72</c:v>
                </c:pt>
                <c:pt idx="902">
                  <c:v>6781.94</c:v>
                </c:pt>
                <c:pt idx="903">
                  <c:v>6921.67</c:v>
                </c:pt>
                <c:pt idx="904">
                  <c:v>7021.37</c:v>
                </c:pt>
                <c:pt idx="905">
                  <c:v>7046.42</c:v>
                </c:pt>
                <c:pt idx="906">
                  <c:v>7211.66</c:v>
                </c:pt>
                <c:pt idx="907">
                  <c:v>7317.92</c:v>
                </c:pt>
                <c:pt idx="908">
                  <c:v>7411.07</c:v>
                </c:pt>
                <c:pt idx="909">
                  <c:v>7456.95</c:v>
                </c:pt>
                <c:pt idx="910">
                  <c:v>7534.18</c:v>
                </c:pt>
                <c:pt idx="911">
                  <c:v>7684.68</c:v>
                </c:pt>
                <c:pt idx="912">
                  <c:v>7749.98</c:v>
                </c:pt>
                <c:pt idx="913">
                  <c:v>7854.37</c:v>
                </c:pt>
                <c:pt idx="914">
                  <c:v>8014.93</c:v>
                </c:pt>
                <c:pt idx="915">
                  <c:v>8008.85</c:v>
                </c:pt>
                <c:pt idx="916">
                  <c:v>8095.21</c:v>
                </c:pt>
                <c:pt idx="917">
                  <c:v>8138.51</c:v>
                </c:pt>
                <c:pt idx="918">
                  <c:v>8286.2000000000007</c:v>
                </c:pt>
                <c:pt idx="919">
                  <c:v>8344.48</c:v>
                </c:pt>
                <c:pt idx="920">
                  <c:v>8370.2199999999993</c:v>
                </c:pt>
                <c:pt idx="921">
                  <c:v>8530.5499999999993</c:v>
                </c:pt>
                <c:pt idx="922">
                  <c:v>8544.1299999999992</c:v>
                </c:pt>
                <c:pt idx="923">
                  <c:v>8652.49</c:v>
                </c:pt>
                <c:pt idx="924">
                  <c:v>8722.94</c:v>
                </c:pt>
                <c:pt idx="925">
                  <c:v>8784.9699999999993</c:v>
                </c:pt>
                <c:pt idx="926">
                  <c:v>8773.5</c:v>
                </c:pt>
                <c:pt idx="927">
                  <c:v>8912.2900000000009</c:v>
                </c:pt>
                <c:pt idx="928">
                  <c:v>8913.23</c:v>
                </c:pt>
                <c:pt idx="929">
                  <c:v>8991.8700000000008</c:v>
                </c:pt>
                <c:pt idx="930">
                  <c:v>9023.4699999999993</c:v>
                </c:pt>
                <c:pt idx="931">
                  <c:v>9146.11</c:v>
                </c:pt>
                <c:pt idx="932">
                  <c:v>9196.43</c:v>
                </c:pt>
                <c:pt idx="933">
                  <c:v>9221.01</c:v>
                </c:pt>
                <c:pt idx="934">
                  <c:v>9364.02</c:v>
                </c:pt>
                <c:pt idx="935">
                  <c:v>9388.82</c:v>
                </c:pt>
                <c:pt idx="936">
                  <c:v>9494.15</c:v>
                </c:pt>
                <c:pt idx="937">
                  <c:v>9505.3799999999992</c:v>
                </c:pt>
                <c:pt idx="938">
                  <c:v>9515.4500000000007</c:v>
                </c:pt>
                <c:pt idx="939">
                  <c:v>9662.9</c:v>
                </c:pt>
                <c:pt idx="940">
                  <c:v>9601.11</c:v>
                </c:pt>
                <c:pt idx="941">
                  <c:v>9790.93</c:v>
                </c:pt>
                <c:pt idx="942">
                  <c:v>9779.69</c:v>
                </c:pt>
                <c:pt idx="943">
                  <c:v>9867.23</c:v>
                </c:pt>
                <c:pt idx="944">
                  <c:v>9917.5499999999993</c:v>
                </c:pt>
                <c:pt idx="945">
                  <c:v>9941.66</c:v>
                </c:pt>
                <c:pt idx="946">
                  <c:v>10001.11</c:v>
                </c:pt>
                <c:pt idx="947">
                  <c:v>10052.129999999999</c:v>
                </c:pt>
                <c:pt idx="948">
                  <c:v>10022.64</c:v>
                </c:pt>
                <c:pt idx="949">
                  <c:v>10122.58</c:v>
                </c:pt>
                <c:pt idx="950">
                  <c:v>10153.709999999999</c:v>
                </c:pt>
                <c:pt idx="951">
                  <c:v>10213.629999999999</c:v>
                </c:pt>
                <c:pt idx="952">
                  <c:v>10213.4</c:v>
                </c:pt>
                <c:pt idx="953">
                  <c:v>10287.82</c:v>
                </c:pt>
                <c:pt idx="954">
                  <c:v>10292.74</c:v>
                </c:pt>
                <c:pt idx="955">
                  <c:v>10279.870000000001</c:v>
                </c:pt>
                <c:pt idx="956">
                  <c:v>10379.34</c:v>
                </c:pt>
                <c:pt idx="957">
                  <c:v>10434.58</c:v>
                </c:pt>
                <c:pt idx="958">
                  <c:v>10454.24</c:v>
                </c:pt>
                <c:pt idx="959">
                  <c:v>10393.620000000001</c:v>
                </c:pt>
                <c:pt idx="960">
                  <c:v>10480.219999999999</c:v>
                </c:pt>
                <c:pt idx="961">
                  <c:v>10425.92</c:v>
                </c:pt>
                <c:pt idx="962">
                  <c:v>10516.73</c:v>
                </c:pt>
                <c:pt idx="963">
                  <c:v>10535.45</c:v>
                </c:pt>
                <c:pt idx="964">
                  <c:v>10485.129999999999</c:v>
                </c:pt>
                <c:pt idx="965">
                  <c:v>10587.65</c:v>
                </c:pt>
                <c:pt idx="966">
                  <c:v>10575.94</c:v>
                </c:pt>
                <c:pt idx="967">
                  <c:v>10664.89</c:v>
                </c:pt>
                <c:pt idx="968">
                  <c:v>10601.46</c:v>
                </c:pt>
                <c:pt idx="969">
                  <c:v>10608.48</c:v>
                </c:pt>
                <c:pt idx="970">
                  <c:v>10654.12</c:v>
                </c:pt>
                <c:pt idx="971">
                  <c:v>10637.27</c:v>
                </c:pt>
                <c:pt idx="972">
                  <c:v>10613.16</c:v>
                </c:pt>
                <c:pt idx="973">
                  <c:v>10814.91</c:v>
                </c:pt>
                <c:pt idx="974">
                  <c:v>10676.82</c:v>
                </c:pt>
                <c:pt idx="975">
                  <c:v>10740.72</c:v>
                </c:pt>
                <c:pt idx="976">
                  <c:v>10639.84</c:v>
                </c:pt>
                <c:pt idx="977">
                  <c:v>10740.02</c:v>
                </c:pt>
                <c:pt idx="978">
                  <c:v>10786.83</c:v>
                </c:pt>
                <c:pt idx="979">
                  <c:v>10766</c:v>
                </c:pt>
                <c:pt idx="980">
                  <c:v>10746.1</c:v>
                </c:pt>
                <c:pt idx="981">
                  <c:v>10780.51</c:v>
                </c:pt>
                <c:pt idx="982">
                  <c:v>10770.44</c:v>
                </c:pt>
                <c:pt idx="983">
                  <c:v>10771.15</c:v>
                </c:pt>
                <c:pt idx="984">
                  <c:v>10757.34</c:v>
                </c:pt>
                <c:pt idx="985">
                  <c:v>10818.19</c:v>
                </c:pt>
                <c:pt idx="986">
                  <c:v>10754.76</c:v>
                </c:pt>
                <c:pt idx="987">
                  <c:v>10745.4</c:v>
                </c:pt>
                <c:pt idx="988">
                  <c:v>10740.02</c:v>
                </c:pt>
                <c:pt idx="989">
                  <c:v>10720.82</c:v>
                </c:pt>
                <c:pt idx="990">
                  <c:v>10753.83</c:v>
                </c:pt>
                <c:pt idx="991">
                  <c:v>10829.19</c:v>
                </c:pt>
                <c:pt idx="992">
                  <c:v>10781.21</c:v>
                </c:pt>
                <c:pt idx="993">
                  <c:v>10737.44</c:v>
                </c:pt>
                <c:pt idx="994">
                  <c:v>10780.98</c:v>
                </c:pt>
                <c:pt idx="995">
                  <c:v>10742.59</c:v>
                </c:pt>
                <c:pt idx="996">
                  <c:v>10803.44</c:v>
                </c:pt>
                <c:pt idx="997">
                  <c:v>10769.51</c:v>
                </c:pt>
                <c:pt idx="998">
                  <c:v>10754.29</c:v>
                </c:pt>
                <c:pt idx="999">
                  <c:v>10746.34</c:v>
                </c:pt>
                <c:pt idx="1000">
                  <c:v>10681.27</c:v>
                </c:pt>
                <c:pt idx="1001">
                  <c:v>10741.19</c:v>
                </c:pt>
                <c:pt idx="1002">
                  <c:v>10768.1</c:v>
                </c:pt>
                <c:pt idx="1003">
                  <c:v>10708.18</c:v>
                </c:pt>
                <c:pt idx="1004">
                  <c:v>10728.08</c:v>
                </c:pt>
                <c:pt idx="1005">
                  <c:v>10728.08</c:v>
                </c:pt>
                <c:pt idx="1006">
                  <c:v>10655.76</c:v>
                </c:pt>
                <c:pt idx="1007">
                  <c:v>10740.72</c:v>
                </c:pt>
                <c:pt idx="1008">
                  <c:v>10694.61</c:v>
                </c:pt>
                <c:pt idx="1009">
                  <c:v>10675.42</c:v>
                </c:pt>
                <c:pt idx="1010">
                  <c:v>10591.63</c:v>
                </c:pt>
                <c:pt idx="1011">
                  <c:v>10553.01</c:v>
                </c:pt>
                <c:pt idx="1012">
                  <c:v>10643.12</c:v>
                </c:pt>
                <c:pt idx="1013">
                  <c:v>10587.41</c:v>
                </c:pt>
                <c:pt idx="1014">
                  <c:v>10556.75</c:v>
                </c:pt>
                <c:pt idx="1015">
                  <c:v>10555.35</c:v>
                </c:pt>
                <c:pt idx="1016">
                  <c:v>10567.75</c:v>
                </c:pt>
                <c:pt idx="1017">
                  <c:v>10583.9</c:v>
                </c:pt>
                <c:pt idx="1018">
                  <c:v>10575.48</c:v>
                </c:pt>
                <c:pt idx="1019">
                  <c:v>10484.9</c:v>
                </c:pt>
                <c:pt idx="1020">
                  <c:v>10590.69</c:v>
                </c:pt>
                <c:pt idx="1021">
                  <c:v>10542.01</c:v>
                </c:pt>
                <c:pt idx="1022">
                  <c:v>10579.22</c:v>
                </c:pt>
                <c:pt idx="1023">
                  <c:v>10483.49</c:v>
                </c:pt>
                <c:pt idx="1024">
                  <c:v>10505.73</c:v>
                </c:pt>
                <c:pt idx="1025">
                  <c:v>10482.09</c:v>
                </c:pt>
                <c:pt idx="1026">
                  <c:v>10388.700000000001</c:v>
                </c:pt>
                <c:pt idx="1027">
                  <c:v>10374.19</c:v>
                </c:pt>
                <c:pt idx="1028">
                  <c:v>10334.4</c:v>
                </c:pt>
                <c:pt idx="1029">
                  <c:v>10383.790000000001</c:v>
                </c:pt>
                <c:pt idx="1030">
                  <c:v>10388.23</c:v>
                </c:pt>
                <c:pt idx="1031">
                  <c:v>10304.91</c:v>
                </c:pt>
                <c:pt idx="1032">
                  <c:v>10286.89</c:v>
                </c:pt>
                <c:pt idx="1033">
                  <c:v>10333.469999999999</c:v>
                </c:pt>
                <c:pt idx="1034">
                  <c:v>10223.23</c:v>
                </c:pt>
                <c:pt idx="1035">
                  <c:v>10295.08</c:v>
                </c:pt>
                <c:pt idx="1036">
                  <c:v>10197.48</c:v>
                </c:pt>
                <c:pt idx="1037">
                  <c:v>10158.86</c:v>
                </c:pt>
                <c:pt idx="1038">
                  <c:v>10164.950000000001</c:v>
                </c:pt>
                <c:pt idx="1039">
                  <c:v>10161.200000000001</c:v>
                </c:pt>
                <c:pt idx="1040">
                  <c:v>10083.030000000001</c:v>
                </c:pt>
                <c:pt idx="1041">
                  <c:v>10065.709999999999</c:v>
                </c:pt>
                <c:pt idx="1042">
                  <c:v>10098.01</c:v>
                </c:pt>
                <c:pt idx="1043">
                  <c:v>10021.709999999999</c:v>
                </c:pt>
                <c:pt idx="1044">
                  <c:v>10042.77</c:v>
                </c:pt>
                <c:pt idx="1045">
                  <c:v>10045.81</c:v>
                </c:pt>
                <c:pt idx="1046">
                  <c:v>10035.280000000001</c:v>
                </c:pt>
                <c:pt idx="1047">
                  <c:v>9943.5300000000007</c:v>
                </c:pt>
                <c:pt idx="1048">
                  <c:v>9887.83</c:v>
                </c:pt>
                <c:pt idx="1049">
                  <c:v>9938.6200000000008</c:v>
                </c:pt>
                <c:pt idx="1050">
                  <c:v>9928.32</c:v>
                </c:pt>
                <c:pt idx="1051">
                  <c:v>9822.76</c:v>
                </c:pt>
                <c:pt idx="1052">
                  <c:v>9844.5300000000007</c:v>
                </c:pt>
                <c:pt idx="1053">
                  <c:v>9758.16</c:v>
                </c:pt>
                <c:pt idx="1054">
                  <c:v>9774.31</c:v>
                </c:pt>
                <c:pt idx="1055">
                  <c:v>9771.27</c:v>
                </c:pt>
                <c:pt idx="1056">
                  <c:v>9672.0300000000007</c:v>
                </c:pt>
                <c:pt idx="1057">
                  <c:v>9759.7999999999993</c:v>
                </c:pt>
                <c:pt idx="1058">
                  <c:v>9696.14</c:v>
                </c:pt>
                <c:pt idx="1059">
                  <c:v>9686.7800000000007</c:v>
                </c:pt>
                <c:pt idx="1060">
                  <c:v>9637.39</c:v>
                </c:pt>
                <c:pt idx="1061">
                  <c:v>9582.15</c:v>
                </c:pt>
                <c:pt idx="1062">
                  <c:v>9598.5400000000009</c:v>
                </c:pt>
                <c:pt idx="1063">
                  <c:v>9601.35</c:v>
                </c:pt>
                <c:pt idx="1064">
                  <c:v>9539.32</c:v>
                </c:pt>
                <c:pt idx="1065">
                  <c:v>9466.2999999999993</c:v>
                </c:pt>
                <c:pt idx="1066">
                  <c:v>9509.83</c:v>
                </c:pt>
                <c:pt idx="1067">
                  <c:v>9484.32</c:v>
                </c:pt>
                <c:pt idx="1068">
                  <c:v>9442.19</c:v>
                </c:pt>
                <c:pt idx="1069">
                  <c:v>9448.51</c:v>
                </c:pt>
                <c:pt idx="1070">
                  <c:v>9372.91</c:v>
                </c:pt>
                <c:pt idx="1071">
                  <c:v>9365.65</c:v>
                </c:pt>
                <c:pt idx="1072">
                  <c:v>9348.57</c:v>
                </c:pt>
                <c:pt idx="1073">
                  <c:v>9351.61</c:v>
                </c:pt>
                <c:pt idx="1074">
                  <c:v>9291.69</c:v>
                </c:pt>
                <c:pt idx="1075">
                  <c:v>9283.27</c:v>
                </c:pt>
                <c:pt idx="1076">
                  <c:v>9291.2199999999993</c:v>
                </c:pt>
                <c:pt idx="1077">
                  <c:v>9238.7999999999993</c:v>
                </c:pt>
                <c:pt idx="1078">
                  <c:v>9258.4599999999991</c:v>
                </c:pt>
                <c:pt idx="1079">
                  <c:v>9202.52</c:v>
                </c:pt>
                <c:pt idx="1080">
                  <c:v>9068.64</c:v>
                </c:pt>
                <c:pt idx="1081">
                  <c:v>9148.4500000000007</c:v>
                </c:pt>
                <c:pt idx="1082">
                  <c:v>9058.11</c:v>
                </c:pt>
                <c:pt idx="1083">
                  <c:v>9015.74</c:v>
                </c:pt>
                <c:pt idx="1084">
                  <c:v>9011.76</c:v>
                </c:pt>
                <c:pt idx="1085">
                  <c:v>8995.85</c:v>
                </c:pt>
                <c:pt idx="1086">
                  <c:v>8996.08</c:v>
                </c:pt>
                <c:pt idx="1087">
                  <c:v>9006.6200000000008</c:v>
                </c:pt>
                <c:pt idx="1088">
                  <c:v>8892.8700000000008</c:v>
                </c:pt>
                <c:pt idx="1089">
                  <c:v>8931.7199999999993</c:v>
                </c:pt>
                <c:pt idx="1090">
                  <c:v>8920.9500000000007</c:v>
                </c:pt>
                <c:pt idx="1091">
                  <c:v>8855.65</c:v>
                </c:pt>
                <c:pt idx="1092">
                  <c:v>8831.7800000000007</c:v>
                </c:pt>
                <c:pt idx="1093">
                  <c:v>8764.3700000000008</c:v>
                </c:pt>
                <c:pt idx="1094">
                  <c:v>8741.2000000000007</c:v>
                </c:pt>
                <c:pt idx="1095">
                  <c:v>8719.43</c:v>
                </c:pt>
                <c:pt idx="1096">
                  <c:v>8601.94</c:v>
                </c:pt>
                <c:pt idx="1097">
                  <c:v>8744.94</c:v>
                </c:pt>
                <c:pt idx="1098">
                  <c:v>8593.2800000000007</c:v>
                </c:pt>
                <c:pt idx="1099">
                  <c:v>8610.36</c:v>
                </c:pt>
                <c:pt idx="1100">
                  <c:v>8591.4</c:v>
                </c:pt>
                <c:pt idx="1101">
                  <c:v>8598.43</c:v>
                </c:pt>
                <c:pt idx="1102">
                  <c:v>8536.64</c:v>
                </c:pt>
                <c:pt idx="1103">
                  <c:v>8516.27</c:v>
                </c:pt>
                <c:pt idx="1104">
                  <c:v>8453.5499999999993</c:v>
                </c:pt>
                <c:pt idx="1105">
                  <c:v>8513.4599999999991</c:v>
                </c:pt>
                <c:pt idx="1106">
                  <c:v>8560.0400000000009</c:v>
                </c:pt>
                <c:pt idx="1107">
                  <c:v>8418.44</c:v>
                </c:pt>
                <c:pt idx="1108">
                  <c:v>8392.93</c:v>
                </c:pt>
                <c:pt idx="1109">
                  <c:v>8307.9699999999993</c:v>
                </c:pt>
                <c:pt idx="1110">
                  <c:v>8328.7999999999993</c:v>
                </c:pt>
                <c:pt idx="1111">
                  <c:v>8346.58</c:v>
                </c:pt>
                <c:pt idx="1112">
                  <c:v>8351.9699999999993</c:v>
                </c:pt>
                <c:pt idx="1113">
                  <c:v>8229.09</c:v>
                </c:pt>
                <c:pt idx="1114">
                  <c:v>8216.68</c:v>
                </c:pt>
                <c:pt idx="1115">
                  <c:v>8196.56</c:v>
                </c:pt>
                <c:pt idx="1116">
                  <c:v>8167.07</c:v>
                </c:pt>
                <c:pt idx="1117">
                  <c:v>8179</c:v>
                </c:pt>
                <c:pt idx="1118">
                  <c:v>8078.59</c:v>
                </c:pt>
                <c:pt idx="1119">
                  <c:v>8067.83</c:v>
                </c:pt>
                <c:pt idx="1120">
                  <c:v>8024.99</c:v>
                </c:pt>
                <c:pt idx="1121">
                  <c:v>8014.93</c:v>
                </c:pt>
                <c:pt idx="1122">
                  <c:v>7972.1</c:v>
                </c:pt>
                <c:pt idx="1123">
                  <c:v>7977.01</c:v>
                </c:pt>
                <c:pt idx="1124">
                  <c:v>7902.58</c:v>
                </c:pt>
                <c:pt idx="1125">
                  <c:v>7891.58</c:v>
                </c:pt>
                <c:pt idx="1126">
                  <c:v>7847.82</c:v>
                </c:pt>
                <c:pt idx="1127">
                  <c:v>7853.43</c:v>
                </c:pt>
                <c:pt idx="1128">
                  <c:v>7807.32</c:v>
                </c:pt>
                <c:pt idx="1129">
                  <c:v>7780.64</c:v>
                </c:pt>
                <c:pt idx="1130">
                  <c:v>7803.58</c:v>
                </c:pt>
                <c:pt idx="1131">
                  <c:v>7636.93</c:v>
                </c:pt>
                <c:pt idx="1132">
                  <c:v>7696.38</c:v>
                </c:pt>
                <c:pt idx="1133">
                  <c:v>7688.19</c:v>
                </c:pt>
                <c:pt idx="1134">
                  <c:v>7595.74</c:v>
                </c:pt>
                <c:pt idx="1135">
                  <c:v>7631.08</c:v>
                </c:pt>
                <c:pt idx="1136">
                  <c:v>7597.85</c:v>
                </c:pt>
                <c:pt idx="1137">
                  <c:v>7527.63</c:v>
                </c:pt>
                <c:pt idx="1138">
                  <c:v>7501.42</c:v>
                </c:pt>
                <c:pt idx="1139">
                  <c:v>7458.59</c:v>
                </c:pt>
                <c:pt idx="1140">
                  <c:v>7515.23</c:v>
                </c:pt>
                <c:pt idx="1141">
                  <c:v>7472.86</c:v>
                </c:pt>
                <c:pt idx="1142">
                  <c:v>7384.86</c:v>
                </c:pt>
                <c:pt idx="1143">
                  <c:v>7308.09</c:v>
                </c:pt>
                <c:pt idx="1144">
                  <c:v>7307.62</c:v>
                </c:pt>
                <c:pt idx="1145">
                  <c:v>7275.09</c:v>
                </c:pt>
                <c:pt idx="1146">
                  <c:v>7253.55</c:v>
                </c:pt>
                <c:pt idx="1147">
                  <c:v>7255.89</c:v>
                </c:pt>
                <c:pt idx="1148">
                  <c:v>7274.62</c:v>
                </c:pt>
                <c:pt idx="1149">
                  <c:v>7202.76</c:v>
                </c:pt>
                <c:pt idx="1150">
                  <c:v>7162.98</c:v>
                </c:pt>
                <c:pt idx="1151">
                  <c:v>7179.59</c:v>
                </c:pt>
                <c:pt idx="1152">
                  <c:v>7077.31</c:v>
                </c:pt>
                <c:pt idx="1153">
                  <c:v>7103.53</c:v>
                </c:pt>
                <c:pt idx="1154">
                  <c:v>7054.14</c:v>
                </c:pt>
                <c:pt idx="1155">
                  <c:v>6970.35</c:v>
                </c:pt>
                <c:pt idx="1156">
                  <c:v>7000.78</c:v>
                </c:pt>
                <c:pt idx="1157">
                  <c:v>6930.79</c:v>
                </c:pt>
                <c:pt idx="1158">
                  <c:v>6863.39</c:v>
                </c:pt>
                <c:pt idx="1159">
                  <c:v>6829.92</c:v>
                </c:pt>
                <c:pt idx="1160">
                  <c:v>6859.17</c:v>
                </c:pt>
                <c:pt idx="1161">
                  <c:v>6753.38</c:v>
                </c:pt>
                <c:pt idx="1162">
                  <c:v>6791.53</c:v>
                </c:pt>
                <c:pt idx="1163">
                  <c:v>6737.47</c:v>
                </c:pt>
                <c:pt idx="1164">
                  <c:v>6761.81</c:v>
                </c:pt>
                <c:pt idx="1165">
                  <c:v>6696.51</c:v>
                </c:pt>
                <c:pt idx="1166">
                  <c:v>6664.68</c:v>
                </c:pt>
                <c:pt idx="1167">
                  <c:v>6653.44</c:v>
                </c:pt>
                <c:pt idx="1168">
                  <c:v>6642.44</c:v>
                </c:pt>
                <c:pt idx="1169">
                  <c:v>6547.41</c:v>
                </c:pt>
                <c:pt idx="1170">
                  <c:v>6539.92</c:v>
                </c:pt>
                <c:pt idx="1171">
                  <c:v>6524.01</c:v>
                </c:pt>
                <c:pt idx="1172">
                  <c:v>6406.05</c:v>
                </c:pt>
                <c:pt idx="1173">
                  <c:v>6450.75</c:v>
                </c:pt>
                <c:pt idx="1174">
                  <c:v>6406.75</c:v>
                </c:pt>
                <c:pt idx="1175">
                  <c:v>6401.37</c:v>
                </c:pt>
                <c:pt idx="1176">
                  <c:v>6342.38</c:v>
                </c:pt>
                <c:pt idx="1177">
                  <c:v>6245.02</c:v>
                </c:pt>
                <c:pt idx="1178">
                  <c:v>6338.87</c:v>
                </c:pt>
                <c:pt idx="1179">
                  <c:v>6239.4</c:v>
                </c:pt>
                <c:pt idx="1180">
                  <c:v>6234.48</c:v>
                </c:pt>
                <c:pt idx="1181">
                  <c:v>6187.91</c:v>
                </c:pt>
                <c:pt idx="1182">
                  <c:v>6128.93</c:v>
                </c:pt>
                <c:pt idx="1183">
                  <c:v>6137.59</c:v>
                </c:pt>
                <c:pt idx="1184">
                  <c:v>6089.37</c:v>
                </c:pt>
                <c:pt idx="1185">
                  <c:v>6077.44</c:v>
                </c:pt>
                <c:pt idx="1186">
                  <c:v>6041.62</c:v>
                </c:pt>
                <c:pt idx="1187">
                  <c:v>5968.6</c:v>
                </c:pt>
                <c:pt idx="1188">
                  <c:v>5939.11</c:v>
                </c:pt>
                <c:pt idx="1189">
                  <c:v>5939.34</c:v>
                </c:pt>
                <c:pt idx="1190">
                  <c:v>5931.62</c:v>
                </c:pt>
                <c:pt idx="1191">
                  <c:v>5959</c:v>
                </c:pt>
                <c:pt idx="1192">
                  <c:v>5864.21</c:v>
                </c:pt>
                <c:pt idx="1193">
                  <c:v>5874.04</c:v>
                </c:pt>
                <c:pt idx="1194">
                  <c:v>5863.28</c:v>
                </c:pt>
                <c:pt idx="1195">
                  <c:v>5802.19</c:v>
                </c:pt>
                <c:pt idx="1196">
                  <c:v>5799.38</c:v>
                </c:pt>
                <c:pt idx="1197">
                  <c:v>5736.18</c:v>
                </c:pt>
                <c:pt idx="1198">
                  <c:v>5733.14</c:v>
                </c:pt>
                <c:pt idx="1199">
                  <c:v>5731.74</c:v>
                </c:pt>
                <c:pt idx="1200">
                  <c:v>5722.84</c:v>
                </c:pt>
                <c:pt idx="1201">
                  <c:v>5700.37</c:v>
                </c:pt>
                <c:pt idx="1202">
                  <c:v>5657.78</c:v>
                </c:pt>
                <c:pt idx="1203">
                  <c:v>5686.8</c:v>
                </c:pt>
                <c:pt idx="1204">
                  <c:v>5647.71</c:v>
                </c:pt>
                <c:pt idx="1205">
                  <c:v>5583.35</c:v>
                </c:pt>
                <c:pt idx="1206">
                  <c:v>5602.77</c:v>
                </c:pt>
                <c:pt idx="1207">
                  <c:v>5594.35</c:v>
                </c:pt>
                <c:pt idx="1208">
                  <c:v>5599.5</c:v>
                </c:pt>
                <c:pt idx="1209">
                  <c:v>5612.37</c:v>
                </c:pt>
                <c:pt idx="1210">
                  <c:v>5585.45</c:v>
                </c:pt>
                <c:pt idx="1211">
                  <c:v>5570.94</c:v>
                </c:pt>
                <c:pt idx="1212">
                  <c:v>5574.22</c:v>
                </c:pt>
                <c:pt idx="1213">
                  <c:v>5529.05</c:v>
                </c:pt>
                <c:pt idx="1214">
                  <c:v>5546.6</c:v>
                </c:pt>
                <c:pt idx="1215">
                  <c:v>5505.88</c:v>
                </c:pt>
                <c:pt idx="1216">
                  <c:v>5591.54</c:v>
                </c:pt>
                <c:pt idx="1217">
                  <c:v>5525.3</c:v>
                </c:pt>
                <c:pt idx="1218">
                  <c:v>5486.68</c:v>
                </c:pt>
                <c:pt idx="1219">
                  <c:v>5525.54</c:v>
                </c:pt>
                <c:pt idx="1220">
                  <c:v>5483.41</c:v>
                </c:pt>
                <c:pt idx="1221">
                  <c:v>5517.58</c:v>
                </c:pt>
                <c:pt idx="1222">
                  <c:v>5491.13</c:v>
                </c:pt>
                <c:pt idx="1223">
                  <c:v>5479.19</c:v>
                </c:pt>
                <c:pt idx="1224">
                  <c:v>5464.45</c:v>
                </c:pt>
                <c:pt idx="1225">
                  <c:v>5468.43</c:v>
                </c:pt>
                <c:pt idx="1226">
                  <c:v>5473.34</c:v>
                </c:pt>
                <c:pt idx="1227">
                  <c:v>5460.47</c:v>
                </c:pt>
                <c:pt idx="1228">
                  <c:v>5429.11</c:v>
                </c:pt>
                <c:pt idx="1229">
                  <c:v>5383.23</c:v>
                </c:pt>
                <c:pt idx="1230">
                  <c:v>5453.92</c:v>
                </c:pt>
                <c:pt idx="1231">
                  <c:v>5413.89</c:v>
                </c:pt>
                <c:pt idx="1232">
                  <c:v>5466.79</c:v>
                </c:pt>
                <c:pt idx="1233">
                  <c:v>5448.77</c:v>
                </c:pt>
                <c:pt idx="1234">
                  <c:v>5423.49</c:v>
                </c:pt>
                <c:pt idx="1235">
                  <c:v>5443.85</c:v>
                </c:pt>
                <c:pt idx="1236">
                  <c:v>5390.96</c:v>
                </c:pt>
                <c:pt idx="1237">
                  <c:v>5371.76</c:v>
                </c:pt>
                <c:pt idx="1238">
                  <c:v>5373.4</c:v>
                </c:pt>
                <c:pt idx="1239">
                  <c:v>5398.91</c:v>
                </c:pt>
                <c:pt idx="1240">
                  <c:v>5376.91</c:v>
                </c:pt>
                <c:pt idx="1241">
                  <c:v>5366.61</c:v>
                </c:pt>
                <c:pt idx="1242">
                  <c:v>5330.34</c:v>
                </c:pt>
                <c:pt idx="1243">
                  <c:v>5403.83</c:v>
                </c:pt>
                <c:pt idx="1244">
                  <c:v>5409.45</c:v>
                </c:pt>
                <c:pt idx="1245">
                  <c:v>5268.08</c:v>
                </c:pt>
                <c:pt idx="1246">
                  <c:v>5348.36</c:v>
                </c:pt>
                <c:pt idx="1247">
                  <c:v>5358.19</c:v>
                </c:pt>
                <c:pt idx="1248">
                  <c:v>5419.98</c:v>
                </c:pt>
                <c:pt idx="1249">
                  <c:v>5328.46</c:v>
                </c:pt>
                <c:pt idx="1250">
                  <c:v>5316.29</c:v>
                </c:pt>
                <c:pt idx="1251">
                  <c:v>5370.59</c:v>
                </c:pt>
                <c:pt idx="1252">
                  <c:v>5317.7</c:v>
                </c:pt>
                <c:pt idx="1253">
                  <c:v>5322.85</c:v>
                </c:pt>
                <c:pt idx="1254">
                  <c:v>5355.61</c:v>
                </c:pt>
                <c:pt idx="1255">
                  <c:v>5320.27</c:v>
                </c:pt>
                <c:pt idx="1256">
                  <c:v>5323.31</c:v>
                </c:pt>
                <c:pt idx="1257">
                  <c:v>5375.98</c:v>
                </c:pt>
                <c:pt idx="1258">
                  <c:v>5315.82</c:v>
                </c:pt>
                <c:pt idx="1259">
                  <c:v>5387.91</c:v>
                </c:pt>
                <c:pt idx="1260">
                  <c:v>5422.55</c:v>
                </c:pt>
                <c:pt idx="1261">
                  <c:v>5349.06</c:v>
                </c:pt>
                <c:pt idx="1262">
                  <c:v>5337.83</c:v>
                </c:pt>
                <c:pt idx="1263">
                  <c:v>5321.21</c:v>
                </c:pt>
                <c:pt idx="1264">
                  <c:v>5370.59</c:v>
                </c:pt>
                <c:pt idx="1265">
                  <c:v>5387.45</c:v>
                </c:pt>
                <c:pt idx="1266">
                  <c:v>5376.21</c:v>
                </c:pt>
                <c:pt idx="1267">
                  <c:v>5356.08</c:v>
                </c:pt>
                <c:pt idx="1268">
                  <c:v>5320.51</c:v>
                </c:pt>
                <c:pt idx="1269">
                  <c:v>5333.38</c:v>
                </c:pt>
                <c:pt idx="1270">
                  <c:v>5332.91</c:v>
                </c:pt>
                <c:pt idx="1271">
                  <c:v>5398.91</c:v>
                </c:pt>
                <c:pt idx="1272">
                  <c:v>5430.51</c:v>
                </c:pt>
                <c:pt idx="1273">
                  <c:v>5418.57</c:v>
                </c:pt>
                <c:pt idx="1274">
                  <c:v>5422.09</c:v>
                </c:pt>
                <c:pt idx="1275">
                  <c:v>5405.23</c:v>
                </c:pt>
                <c:pt idx="1276">
                  <c:v>5414.6</c:v>
                </c:pt>
                <c:pt idx="1277">
                  <c:v>5423.49</c:v>
                </c:pt>
                <c:pt idx="1278">
                  <c:v>5440.58</c:v>
                </c:pt>
                <c:pt idx="1279">
                  <c:v>5457.19</c:v>
                </c:pt>
                <c:pt idx="1280">
                  <c:v>5493.47</c:v>
                </c:pt>
                <c:pt idx="1281">
                  <c:v>5522.03</c:v>
                </c:pt>
                <c:pt idx="1282">
                  <c:v>5567.2</c:v>
                </c:pt>
                <c:pt idx="1283">
                  <c:v>5603.01</c:v>
                </c:pt>
                <c:pt idx="1284">
                  <c:v>5617.29</c:v>
                </c:pt>
                <c:pt idx="1285">
                  <c:v>5670.88</c:v>
                </c:pt>
                <c:pt idx="1286">
                  <c:v>5694.29</c:v>
                </c:pt>
                <c:pt idx="1287">
                  <c:v>5751.87</c:v>
                </c:pt>
                <c:pt idx="1288">
                  <c:v>5783.7</c:v>
                </c:pt>
                <c:pt idx="1289">
                  <c:v>5806.64</c:v>
                </c:pt>
                <c:pt idx="1290">
                  <c:v>5799.38</c:v>
                </c:pt>
                <c:pt idx="1291">
                  <c:v>5827</c:v>
                </c:pt>
                <c:pt idx="1292">
                  <c:v>5953.62</c:v>
                </c:pt>
                <c:pt idx="1293">
                  <c:v>6002.07</c:v>
                </c:pt>
                <c:pt idx="1294">
                  <c:v>6036.01</c:v>
                </c:pt>
                <c:pt idx="1295">
                  <c:v>6097.33</c:v>
                </c:pt>
                <c:pt idx="1296">
                  <c:v>6110.44</c:v>
                </c:pt>
                <c:pt idx="1297">
                  <c:v>6127.05</c:v>
                </c:pt>
                <c:pt idx="1298">
                  <c:v>6210.85</c:v>
                </c:pt>
                <c:pt idx="1299">
                  <c:v>6173.87</c:v>
                </c:pt>
                <c:pt idx="1300">
                  <c:v>6334.19</c:v>
                </c:pt>
                <c:pt idx="1301">
                  <c:v>6345.66</c:v>
                </c:pt>
                <c:pt idx="1302">
                  <c:v>6431.32</c:v>
                </c:pt>
                <c:pt idx="1303">
                  <c:v>6430.86</c:v>
                </c:pt>
                <c:pt idx="1304">
                  <c:v>6511.6</c:v>
                </c:pt>
                <c:pt idx="1305">
                  <c:v>6538.05</c:v>
                </c:pt>
                <c:pt idx="1306">
                  <c:v>6651.1</c:v>
                </c:pt>
                <c:pt idx="1307">
                  <c:v>6640.33</c:v>
                </c:pt>
                <c:pt idx="1308">
                  <c:v>6721.32</c:v>
                </c:pt>
                <c:pt idx="1309">
                  <c:v>6798.79</c:v>
                </c:pt>
                <c:pt idx="1310">
                  <c:v>6846.07</c:v>
                </c:pt>
                <c:pt idx="1311">
                  <c:v>6900.37</c:v>
                </c:pt>
                <c:pt idx="1312">
                  <c:v>6979.01</c:v>
                </c:pt>
                <c:pt idx="1313">
                  <c:v>6968.48</c:v>
                </c:pt>
                <c:pt idx="1314">
                  <c:v>7133.48</c:v>
                </c:pt>
                <c:pt idx="1315">
                  <c:v>7152.68</c:v>
                </c:pt>
                <c:pt idx="1316">
                  <c:v>7208.62</c:v>
                </c:pt>
                <c:pt idx="1317">
                  <c:v>7238.34</c:v>
                </c:pt>
                <c:pt idx="1318">
                  <c:v>7313.47</c:v>
                </c:pt>
                <c:pt idx="1319">
                  <c:v>7367.3</c:v>
                </c:pt>
                <c:pt idx="1320">
                  <c:v>7447.82</c:v>
                </c:pt>
                <c:pt idx="1321">
                  <c:v>7478.01</c:v>
                </c:pt>
                <c:pt idx="1322">
                  <c:v>7533.01</c:v>
                </c:pt>
                <c:pt idx="1323">
                  <c:v>7558.29</c:v>
                </c:pt>
                <c:pt idx="1324">
                  <c:v>7621.25</c:v>
                </c:pt>
                <c:pt idx="1325">
                  <c:v>7593.63</c:v>
                </c:pt>
                <c:pt idx="1326">
                  <c:v>7594.57</c:v>
                </c:pt>
                <c:pt idx="1327">
                  <c:v>7577.25</c:v>
                </c:pt>
                <c:pt idx="1328">
                  <c:v>7606.04</c:v>
                </c:pt>
                <c:pt idx="1329">
                  <c:v>7586.85</c:v>
                </c:pt>
                <c:pt idx="1330">
                  <c:v>7529.27</c:v>
                </c:pt>
                <c:pt idx="1331">
                  <c:v>7551.5</c:v>
                </c:pt>
                <c:pt idx="1332">
                  <c:v>7577.95</c:v>
                </c:pt>
                <c:pt idx="1333">
                  <c:v>7463.73</c:v>
                </c:pt>
                <c:pt idx="1334">
                  <c:v>7444.78</c:v>
                </c:pt>
                <c:pt idx="1335">
                  <c:v>7428.63</c:v>
                </c:pt>
                <c:pt idx="1336">
                  <c:v>7289.6</c:v>
                </c:pt>
                <c:pt idx="1337">
                  <c:v>7328.45</c:v>
                </c:pt>
                <c:pt idx="1338">
                  <c:v>7210.02</c:v>
                </c:pt>
                <c:pt idx="1339">
                  <c:v>7063.03</c:v>
                </c:pt>
                <c:pt idx="1340">
                  <c:v>6978.54</c:v>
                </c:pt>
                <c:pt idx="1341">
                  <c:v>6810.26</c:v>
                </c:pt>
                <c:pt idx="1342">
                  <c:v>6696.74</c:v>
                </c:pt>
                <c:pt idx="1343">
                  <c:v>6505.28</c:v>
                </c:pt>
                <c:pt idx="1344">
                  <c:v>6384.98</c:v>
                </c:pt>
                <c:pt idx="1345">
                  <c:v>6255.78</c:v>
                </c:pt>
                <c:pt idx="1346">
                  <c:v>5971.17</c:v>
                </c:pt>
                <c:pt idx="1347">
                  <c:v>5893.94</c:v>
                </c:pt>
                <c:pt idx="1348">
                  <c:v>5685.63</c:v>
                </c:pt>
                <c:pt idx="1349">
                  <c:v>5598.33</c:v>
                </c:pt>
                <c:pt idx="1350">
                  <c:v>5405.47</c:v>
                </c:pt>
                <c:pt idx="1351">
                  <c:v>5192.71</c:v>
                </c:pt>
                <c:pt idx="1352">
                  <c:v>5078.7299999999996</c:v>
                </c:pt>
                <c:pt idx="1353">
                  <c:v>4872.76</c:v>
                </c:pt>
                <c:pt idx="1354">
                  <c:v>4799.2700000000004</c:v>
                </c:pt>
                <c:pt idx="1355">
                  <c:v>4603.37</c:v>
                </c:pt>
                <c:pt idx="1356">
                  <c:v>4526.6000000000004</c:v>
                </c:pt>
                <c:pt idx="1357">
                  <c:v>4358.78</c:v>
                </c:pt>
                <c:pt idx="1358">
                  <c:v>4243.63</c:v>
                </c:pt>
                <c:pt idx="1359">
                  <c:v>4167.32</c:v>
                </c:pt>
                <c:pt idx="1360">
                  <c:v>4017.06</c:v>
                </c:pt>
                <c:pt idx="1361">
                  <c:v>3903.31</c:v>
                </c:pt>
                <c:pt idx="1362">
                  <c:v>3845.27</c:v>
                </c:pt>
                <c:pt idx="1363">
                  <c:v>3808.29</c:v>
                </c:pt>
                <c:pt idx="1364">
                  <c:v>3719.11</c:v>
                </c:pt>
                <c:pt idx="1365">
                  <c:v>3633.92</c:v>
                </c:pt>
                <c:pt idx="1366">
                  <c:v>3527.42</c:v>
                </c:pt>
                <c:pt idx="1367">
                  <c:v>3464.7</c:v>
                </c:pt>
                <c:pt idx="1368">
                  <c:v>3375.05</c:v>
                </c:pt>
                <c:pt idx="1369">
                  <c:v>3362.41</c:v>
                </c:pt>
                <c:pt idx="1370">
                  <c:v>3274.64</c:v>
                </c:pt>
                <c:pt idx="1371">
                  <c:v>3213.09</c:v>
                </c:pt>
                <c:pt idx="1372">
                  <c:v>3181.49</c:v>
                </c:pt>
                <c:pt idx="1373">
                  <c:v>3115.96</c:v>
                </c:pt>
                <c:pt idx="1374">
                  <c:v>3051.59</c:v>
                </c:pt>
                <c:pt idx="1375">
                  <c:v>3016.72</c:v>
                </c:pt>
                <c:pt idx="1376">
                  <c:v>2976.69</c:v>
                </c:pt>
                <c:pt idx="1377">
                  <c:v>2956.8</c:v>
                </c:pt>
                <c:pt idx="1378">
                  <c:v>2887.05</c:v>
                </c:pt>
                <c:pt idx="1379">
                  <c:v>2867.16</c:v>
                </c:pt>
                <c:pt idx="1380">
                  <c:v>2799.51</c:v>
                </c:pt>
                <c:pt idx="1381">
                  <c:v>2801.15</c:v>
                </c:pt>
                <c:pt idx="1382">
                  <c:v>2721.81</c:v>
                </c:pt>
                <c:pt idx="1383">
                  <c:v>2715.96</c:v>
                </c:pt>
                <c:pt idx="1384">
                  <c:v>2705.66</c:v>
                </c:pt>
                <c:pt idx="1385">
                  <c:v>2692.08</c:v>
                </c:pt>
                <c:pt idx="1386">
                  <c:v>2619.5300000000002</c:v>
                </c:pt>
                <c:pt idx="1387">
                  <c:v>2592.14</c:v>
                </c:pt>
                <c:pt idx="1388">
                  <c:v>2558.21</c:v>
                </c:pt>
                <c:pt idx="1389">
                  <c:v>2541.35</c:v>
                </c:pt>
                <c:pt idx="1390">
                  <c:v>2533.16</c:v>
                </c:pt>
                <c:pt idx="1391">
                  <c:v>2490.1</c:v>
                </c:pt>
                <c:pt idx="1392">
                  <c:v>2510.69</c:v>
                </c:pt>
                <c:pt idx="1393">
                  <c:v>2476.52</c:v>
                </c:pt>
                <c:pt idx="1394">
                  <c:v>2450.77</c:v>
                </c:pt>
                <c:pt idx="1395">
                  <c:v>2407.71</c:v>
                </c:pt>
                <c:pt idx="1396">
                  <c:v>2393.1999999999998</c:v>
                </c:pt>
                <c:pt idx="1397">
                  <c:v>2383.37</c:v>
                </c:pt>
                <c:pt idx="1398">
                  <c:v>2338.4299999999998</c:v>
                </c:pt>
                <c:pt idx="1399">
                  <c:v>2362.3000000000002</c:v>
                </c:pt>
                <c:pt idx="1400">
                  <c:v>2308.4699999999998</c:v>
                </c:pt>
                <c:pt idx="1401">
                  <c:v>2266.5700000000002</c:v>
                </c:pt>
                <c:pt idx="1402">
                  <c:v>2304.96</c:v>
                </c:pt>
                <c:pt idx="1403">
                  <c:v>2271.02</c:v>
                </c:pt>
                <c:pt idx="1404">
                  <c:v>2264.94</c:v>
                </c:pt>
                <c:pt idx="1405">
                  <c:v>2221.4</c:v>
                </c:pt>
                <c:pt idx="1406">
                  <c:v>2214.15</c:v>
                </c:pt>
                <c:pt idx="1407">
                  <c:v>2183.4899999999998</c:v>
                </c:pt>
                <c:pt idx="1408">
                  <c:v>2183.9499999999998</c:v>
                </c:pt>
                <c:pt idx="1409">
                  <c:v>2174.36</c:v>
                </c:pt>
                <c:pt idx="1410">
                  <c:v>2156.5700000000002</c:v>
                </c:pt>
                <c:pt idx="1411">
                  <c:v>2147.21</c:v>
                </c:pt>
                <c:pt idx="1412">
                  <c:v>2113.9699999999998</c:v>
                </c:pt>
                <c:pt idx="1413">
                  <c:v>2120.9899999999998</c:v>
                </c:pt>
                <c:pt idx="1414">
                  <c:v>2106.9499999999998</c:v>
                </c:pt>
                <c:pt idx="1415">
                  <c:v>2094.08</c:v>
                </c:pt>
                <c:pt idx="1416">
                  <c:v>2076.52</c:v>
                </c:pt>
                <c:pt idx="1417">
                  <c:v>2063.42</c:v>
                </c:pt>
                <c:pt idx="1418">
                  <c:v>2034.86</c:v>
                </c:pt>
                <c:pt idx="1419">
                  <c:v>2037.67</c:v>
                </c:pt>
                <c:pt idx="1420">
                  <c:v>2029.71</c:v>
                </c:pt>
                <c:pt idx="1421">
                  <c:v>2049.14</c:v>
                </c:pt>
                <c:pt idx="1422">
                  <c:v>2014.73</c:v>
                </c:pt>
                <c:pt idx="1423">
                  <c:v>1997.18</c:v>
                </c:pt>
                <c:pt idx="1424">
                  <c:v>1995.07</c:v>
                </c:pt>
                <c:pt idx="1425">
                  <c:v>1950.84</c:v>
                </c:pt>
                <c:pt idx="1426">
                  <c:v>1990.63</c:v>
                </c:pt>
                <c:pt idx="1427">
                  <c:v>1986.65</c:v>
                </c:pt>
                <c:pt idx="1428">
                  <c:v>1967.22</c:v>
                </c:pt>
                <c:pt idx="1429">
                  <c:v>1934.69</c:v>
                </c:pt>
                <c:pt idx="1430">
                  <c:v>1953.65</c:v>
                </c:pt>
                <c:pt idx="1431">
                  <c:v>1936.56</c:v>
                </c:pt>
                <c:pt idx="1432">
                  <c:v>1934.69</c:v>
                </c:pt>
                <c:pt idx="1433">
                  <c:v>1920.41</c:v>
                </c:pt>
                <c:pt idx="1434">
                  <c:v>1908.94</c:v>
                </c:pt>
                <c:pt idx="1435">
                  <c:v>1931.64</c:v>
                </c:pt>
                <c:pt idx="1436">
                  <c:v>1918.3</c:v>
                </c:pt>
                <c:pt idx="1437">
                  <c:v>1905.66</c:v>
                </c:pt>
                <c:pt idx="1438">
                  <c:v>1874.07</c:v>
                </c:pt>
                <c:pt idx="1439">
                  <c:v>1897.94</c:v>
                </c:pt>
                <c:pt idx="1440">
                  <c:v>1857.22</c:v>
                </c:pt>
                <c:pt idx="1441">
                  <c:v>1838.96</c:v>
                </c:pt>
                <c:pt idx="1442">
                  <c:v>1853.94</c:v>
                </c:pt>
                <c:pt idx="1443">
                  <c:v>1861.43</c:v>
                </c:pt>
                <c:pt idx="1444">
                  <c:v>1835.68</c:v>
                </c:pt>
                <c:pt idx="1445">
                  <c:v>1840.36</c:v>
                </c:pt>
                <c:pt idx="1446">
                  <c:v>1834.04</c:v>
                </c:pt>
                <c:pt idx="1447">
                  <c:v>1815.09</c:v>
                </c:pt>
                <c:pt idx="1448">
                  <c:v>1817.66</c:v>
                </c:pt>
                <c:pt idx="1449">
                  <c:v>1799.17</c:v>
                </c:pt>
                <c:pt idx="1450">
                  <c:v>1789.81</c:v>
                </c:pt>
                <c:pt idx="1451">
                  <c:v>1825.15</c:v>
                </c:pt>
                <c:pt idx="1452">
                  <c:v>1836.62</c:v>
                </c:pt>
                <c:pt idx="1453">
                  <c:v>1772.25</c:v>
                </c:pt>
                <c:pt idx="1454">
                  <c:v>1816.96</c:v>
                </c:pt>
                <c:pt idx="1455">
                  <c:v>1781.62</c:v>
                </c:pt>
                <c:pt idx="1456">
                  <c:v>1774.83</c:v>
                </c:pt>
                <c:pt idx="1457">
                  <c:v>1774.13</c:v>
                </c:pt>
                <c:pt idx="1458">
                  <c:v>1792.38</c:v>
                </c:pt>
                <c:pt idx="1459">
                  <c:v>1790.51</c:v>
                </c:pt>
                <c:pt idx="1460">
                  <c:v>1790.74</c:v>
                </c:pt>
                <c:pt idx="1461">
                  <c:v>1775.53</c:v>
                </c:pt>
                <c:pt idx="1462">
                  <c:v>1757.51</c:v>
                </c:pt>
                <c:pt idx="1463">
                  <c:v>1785.36</c:v>
                </c:pt>
                <c:pt idx="1464">
                  <c:v>1754.47</c:v>
                </c:pt>
                <c:pt idx="1465">
                  <c:v>1802.68</c:v>
                </c:pt>
                <c:pt idx="1466">
                  <c:v>1750.49</c:v>
                </c:pt>
                <c:pt idx="1467">
                  <c:v>1764.3</c:v>
                </c:pt>
                <c:pt idx="1468">
                  <c:v>1781.15</c:v>
                </c:pt>
                <c:pt idx="1469">
                  <c:v>1748.38</c:v>
                </c:pt>
                <c:pt idx="1470">
                  <c:v>1770.62</c:v>
                </c:pt>
                <c:pt idx="1471">
                  <c:v>1790.04</c:v>
                </c:pt>
                <c:pt idx="1472">
                  <c:v>1759.61</c:v>
                </c:pt>
                <c:pt idx="1473">
                  <c:v>1750.02</c:v>
                </c:pt>
                <c:pt idx="1474">
                  <c:v>1760.55</c:v>
                </c:pt>
                <c:pt idx="1475">
                  <c:v>1791.45</c:v>
                </c:pt>
                <c:pt idx="1476">
                  <c:v>1758.91</c:v>
                </c:pt>
                <c:pt idx="1477">
                  <c:v>1746.04</c:v>
                </c:pt>
                <c:pt idx="1478">
                  <c:v>1783.02</c:v>
                </c:pt>
                <c:pt idx="1479">
                  <c:v>1790.51</c:v>
                </c:pt>
                <c:pt idx="1480">
                  <c:v>1772.96</c:v>
                </c:pt>
                <c:pt idx="1481">
                  <c:v>1778.34</c:v>
                </c:pt>
                <c:pt idx="1482">
                  <c:v>1779.98</c:v>
                </c:pt>
                <c:pt idx="1483">
                  <c:v>1790.04</c:v>
                </c:pt>
                <c:pt idx="1484">
                  <c:v>1783.72</c:v>
                </c:pt>
                <c:pt idx="1485">
                  <c:v>1811.34</c:v>
                </c:pt>
                <c:pt idx="1486">
                  <c:v>1805.26</c:v>
                </c:pt>
                <c:pt idx="1487">
                  <c:v>1803.38</c:v>
                </c:pt>
                <c:pt idx="1488">
                  <c:v>1811.57</c:v>
                </c:pt>
                <c:pt idx="1489">
                  <c:v>1870.32</c:v>
                </c:pt>
                <c:pt idx="1490">
                  <c:v>1807.36</c:v>
                </c:pt>
                <c:pt idx="1491">
                  <c:v>1854.17</c:v>
                </c:pt>
                <c:pt idx="1492">
                  <c:v>1848.56</c:v>
                </c:pt>
                <c:pt idx="1493">
                  <c:v>1843.17</c:v>
                </c:pt>
                <c:pt idx="1494">
                  <c:v>1849.49</c:v>
                </c:pt>
                <c:pt idx="1495">
                  <c:v>1864.24</c:v>
                </c:pt>
                <c:pt idx="1496">
                  <c:v>1853.47</c:v>
                </c:pt>
                <c:pt idx="1497">
                  <c:v>1879.22</c:v>
                </c:pt>
                <c:pt idx="1498">
                  <c:v>1859.56</c:v>
                </c:pt>
                <c:pt idx="1499">
                  <c:v>1852.07</c:v>
                </c:pt>
                <c:pt idx="1500">
                  <c:v>1869.15</c:v>
                </c:pt>
                <c:pt idx="1501">
                  <c:v>1924.86</c:v>
                </c:pt>
                <c:pt idx="1502">
                  <c:v>1903.09</c:v>
                </c:pt>
                <c:pt idx="1503">
                  <c:v>1922.28</c:v>
                </c:pt>
                <c:pt idx="1504">
                  <c:v>1918.07</c:v>
                </c:pt>
                <c:pt idx="1505">
                  <c:v>1944.99</c:v>
                </c:pt>
                <c:pt idx="1506">
                  <c:v>1951.77</c:v>
                </c:pt>
                <c:pt idx="1507">
                  <c:v>1967.92</c:v>
                </c:pt>
                <c:pt idx="1508">
                  <c:v>1993.43</c:v>
                </c:pt>
                <c:pt idx="1509">
                  <c:v>1973.77</c:v>
                </c:pt>
                <c:pt idx="1510">
                  <c:v>1998.12</c:v>
                </c:pt>
                <c:pt idx="1511">
                  <c:v>2010.75</c:v>
                </c:pt>
                <c:pt idx="1512">
                  <c:v>2048.9</c:v>
                </c:pt>
                <c:pt idx="1513">
                  <c:v>2041.42</c:v>
                </c:pt>
                <c:pt idx="1514">
                  <c:v>2051.71</c:v>
                </c:pt>
                <c:pt idx="1515">
                  <c:v>2043.52</c:v>
                </c:pt>
                <c:pt idx="1516">
                  <c:v>2084.7199999999998</c:v>
                </c:pt>
                <c:pt idx="1517">
                  <c:v>2103.21</c:v>
                </c:pt>
                <c:pt idx="1518">
                  <c:v>2110.6999999999998</c:v>
                </c:pt>
                <c:pt idx="1519">
                  <c:v>2140.19</c:v>
                </c:pt>
                <c:pt idx="1520">
                  <c:v>2163.83</c:v>
                </c:pt>
                <c:pt idx="1521">
                  <c:v>2163.12</c:v>
                </c:pt>
                <c:pt idx="1522">
                  <c:v>2180.21</c:v>
                </c:pt>
                <c:pt idx="1523">
                  <c:v>2201.98</c:v>
                </c:pt>
                <c:pt idx="1524">
                  <c:v>2253.94</c:v>
                </c:pt>
                <c:pt idx="1525">
                  <c:v>2273.13</c:v>
                </c:pt>
                <c:pt idx="1526">
                  <c:v>2270.79</c:v>
                </c:pt>
                <c:pt idx="1527">
                  <c:v>2265.4</c:v>
                </c:pt>
                <c:pt idx="1528">
                  <c:v>2346.15</c:v>
                </c:pt>
                <c:pt idx="1529">
                  <c:v>2357.39</c:v>
                </c:pt>
                <c:pt idx="1530">
                  <c:v>2379.39</c:v>
                </c:pt>
                <c:pt idx="1531">
                  <c:v>2367.69</c:v>
                </c:pt>
                <c:pt idx="1532">
                  <c:v>2407.48</c:v>
                </c:pt>
                <c:pt idx="1533">
                  <c:v>2427.6</c:v>
                </c:pt>
                <c:pt idx="1534">
                  <c:v>2452.1799999999998</c:v>
                </c:pt>
                <c:pt idx="1535">
                  <c:v>2466.69</c:v>
                </c:pt>
                <c:pt idx="1536">
                  <c:v>2509.0500000000002</c:v>
                </c:pt>
                <c:pt idx="1537">
                  <c:v>2558.67</c:v>
                </c:pt>
                <c:pt idx="1538">
                  <c:v>2569.91</c:v>
                </c:pt>
                <c:pt idx="1539">
                  <c:v>2588.63</c:v>
                </c:pt>
                <c:pt idx="1540">
                  <c:v>2631</c:v>
                </c:pt>
                <c:pt idx="1541">
                  <c:v>2671.49</c:v>
                </c:pt>
                <c:pt idx="1542">
                  <c:v>2712.68</c:v>
                </c:pt>
                <c:pt idx="1543">
                  <c:v>2717.83</c:v>
                </c:pt>
                <c:pt idx="1544">
                  <c:v>2774.94</c:v>
                </c:pt>
                <c:pt idx="1545">
                  <c:v>2800.69</c:v>
                </c:pt>
                <c:pt idx="1546">
                  <c:v>2854.05</c:v>
                </c:pt>
                <c:pt idx="1547">
                  <c:v>2875.82</c:v>
                </c:pt>
                <c:pt idx="1548">
                  <c:v>2889.63</c:v>
                </c:pt>
                <c:pt idx="1549">
                  <c:v>2948.14</c:v>
                </c:pt>
                <c:pt idx="1550">
                  <c:v>2959.84</c:v>
                </c:pt>
                <c:pt idx="1551">
                  <c:v>2968.74</c:v>
                </c:pt>
                <c:pt idx="1552">
                  <c:v>3053.93</c:v>
                </c:pt>
                <c:pt idx="1553">
                  <c:v>3051.12</c:v>
                </c:pt>
                <c:pt idx="1554">
                  <c:v>3152.47</c:v>
                </c:pt>
                <c:pt idx="1555">
                  <c:v>3138.19</c:v>
                </c:pt>
                <c:pt idx="1556">
                  <c:v>3185</c:v>
                </c:pt>
                <c:pt idx="1557">
                  <c:v>3216.36</c:v>
                </c:pt>
                <c:pt idx="1558">
                  <c:v>3294.54</c:v>
                </c:pt>
                <c:pt idx="1559">
                  <c:v>3320.05</c:v>
                </c:pt>
                <c:pt idx="1560">
                  <c:v>3379.03</c:v>
                </c:pt>
                <c:pt idx="1561">
                  <c:v>3418.12</c:v>
                </c:pt>
                <c:pt idx="1562">
                  <c:v>3430.99</c:v>
                </c:pt>
                <c:pt idx="1563">
                  <c:v>3513.38</c:v>
                </c:pt>
                <c:pt idx="1564">
                  <c:v>3508.23</c:v>
                </c:pt>
                <c:pt idx="1565">
                  <c:v>3581.25</c:v>
                </c:pt>
                <c:pt idx="1566">
                  <c:v>3614.49</c:v>
                </c:pt>
                <c:pt idx="1567">
                  <c:v>3717</c:v>
                </c:pt>
                <c:pt idx="1568">
                  <c:v>3728.01</c:v>
                </c:pt>
                <c:pt idx="1569">
                  <c:v>3772.94</c:v>
                </c:pt>
                <c:pt idx="1570">
                  <c:v>3862.12</c:v>
                </c:pt>
                <c:pt idx="1571">
                  <c:v>3877.57</c:v>
                </c:pt>
                <c:pt idx="1572">
                  <c:v>3945.21</c:v>
                </c:pt>
                <c:pt idx="1573">
                  <c:v>3943.33</c:v>
                </c:pt>
                <c:pt idx="1574">
                  <c:v>4005.12</c:v>
                </c:pt>
                <c:pt idx="1575">
                  <c:v>4061.3</c:v>
                </c:pt>
                <c:pt idx="1576">
                  <c:v>4072.06</c:v>
                </c:pt>
                <c:pt idx="1577">
                  <c:v>4118.87</c:v>
                </c:pt>
                <c:pt idx="1578">
                  <c:v>4115.3599999999997</c:v>
                </c:pt>
                <c:pt idx="1579">
                  <c:v>4216.01</c:v>
                </c:pt>
                <c:pt idx="1580">
                  <c:v>4272.18</c:v>
                </c:pt>
                <c:pt idx="1581">
                  <c:v>4252.75</c:v>
                </c:pt>
                <c:pt idx="1582">
                  <c:v>4297.22</c:v>
                </c:pt>
                <c:pt idx="1583">
                  <c:v>4310.8</c:v>
                </c:pt>
                <c:pt idx="1584">
                  <c:v>4363.46</c:v>
                </c:pt>
                <c:pt idx="1585">
                  <c:v>4425.0200000000004</c:v>
                </c:pt>
                <c:pt idx="1586">
                  <c:v>4369.3100000000004</c:v>
                </c:pt>
                <c:pt idx="1587">
                  <c:v>4457.78</c:v>
                </c:pt>
                <c:pt idx="1588">
                  <c:v>4423.1400000000003</c:v>
                </c:pt>
                <c:pt idx="1589">
                  <c:v>4491.72</c:v>
                </c:pt>
                <c:pt idx="1590">
                  <c:v>4407.2299999999996</c:v>
                </c:pt>
                <c:pt idx="1591">
                  <c:v>4436.25</c:v>
                </c:pt>
                <c:pt idx="1592">
                  <c:v>4467.1499999999996</c:v>
                </c:pt>
                <c:pt idx="1593">
                  <c:v>4375.63</c:v>
                </c:pt>
                <c:pt idx="1594">
                  <c:v>4402.08</c:v>
                </c:pt>
                <c:pt idx="1595">
                  <c:v>4348.4799999999996</c:v>
                </c:pt>
                <c:pt idx="1596">
                  <c:v>4282.95</c:v>
                </c:pt>
                <c:pt idx="1597">
                  <c:v>4214.37</c:v>
                </c:pt>
                <c:pt idx="1598">
                  <c:v>4190.26</c:v>
                </c:pt>
                <c:pt idx="1599">
                  <c:v>4147.2</c:v>
                </c:pt>
                <c:pt idx="1600">
                  <c:v>4077.45</c:v>
                </c:pt>
                <c:pt idx="1601">
                  <c:v>4011.21</c:v>
                </c:pt>
                <c:pt idx="1602">
                  <c:v>3902.61</c:v>
                </c:pt>
                <c:pt idx="1603">
                  <c:v>3850.18</c:v>
                </c:pt>
                <c:pt idx="1604">
                  <c:v>3748.37</c:v>
                </c:pt>
                <c:pt idx="1605">
                  <c:v>3613.32</c:v>
                </c:pt>
                <c:pt idx="1606">
                  <c:v>3523.68</c:v>
                </c:pt>
                <c:pt idx="1607">
                  <c:v>3457.44</c:v>
                </c:pt>
                <c:pt idx="1608">
                  <c:v>3366.16</c:v>
                </c:pt>
                <c:pt idx="1609">
                  <c:v>3283.3</c:v>
                </c:pt>
                <c:pt idx="1610">
                  <c:v>3145.45</c:v>
                </c:pt>
                <c:pt idx="1611">
                  <c:v>3038.95</c:v>
                </c:pt>
                <c:pt idx="1612">
                  <c:v>2960.78</c:v>
                </c:pt>
                <c:pt idx="1613">
                  <c:v>2823.86</c:v>
                </c:pt>
                <c:pt idx="1614">
                  <c:v>2774.71</c:v>
                </c:pt>
                <c:pt idx="1615">
                  <c:v>2663.76</c:v>
                </c:pt>
                <c:pt idx="1616">
                  <c:v>2583.48</c:v>
                </c:pt>
                <c:pt idx="1617">
                  <c:v>2504.37</c:v>
                </c:pt>
                <c:pt idx="1618">
                  <c:v>2406.54</c:v>
                </c:pt>
                <c:pt idx="1619">
                  <c:v>2307.77</c:v>
                </c:pt>
                <c:pt idx="1620">
                  <c:v>2253.6999999999998</c:v>
                </c:pt>
                <c:pt idx="1621">
                  <c:v>2188.87</c:v>
                </c:pt>
                <c:pt idx="1622">
                  <c:v>2121.6999999999998</c:v>
                </c:pt>
                <c:pt idx="1623">
                  <c:v>2054.0500000000002</c:v>
                </c:pt>
                <c:pt idx="1624">
                  <c:v>2031.12</c:v>
                </c:pt>
                <c:pt idx="1625">
                  <c:v>1947.33</c:v>
                </c:pt>
                <c:pt idx="1626">
                  <c:v>1900.75</c:v>
                </c:pt>
                <c:pt idx="1627">
                  <c:v>1857.92</c:v>
                </c:pt>
                <c:pt idx="1628">
                  <c:v>1778.81</c:v>
                </c:pt>
                <c:pt idx="1629">
                  <c:v>1723.34</c:v>
                </c:pt>
                <c:pt idx="1630">
                  <c:v>1704.85</c:v>
                </c:pt>
                <c:pt idx="1631">
                  <c:v>1647.03</c:v>
                </c:pt>
                <c:pt idx="1632">
                  <c:v>1586.65</c:v>
                </c:pt>
                <c:pt idx="1633">
                  <c:v>1580.8</c:v>
                </c:pt>
                <c:pt idx="1634">
                  <c:v>1529.07</c:v>
                </c:pt>
                <c:pt idx="1635">
                  <c:v>1485.3</c:v>
                </c:pt>
                <c:pt idx="1636">
                  <c:v>1503.79</c:v>
                </c:pt>
                <c:pt idx="1637">
                  <c:v>1433.81</c:v>
                </c:pt>
                <c:pt idx="1638">
                  <c:v>1404.79</c:v>
                </c:pt>
                <c:pt idx="1639">
                  <c:v>1355.4</c:v>
                </c:pt>
                <c:pt idx="1640">
                  <c:v>1376.24</c:v>
                </c:pt>
                <c:pt idx="1641">
                  <c:v>1317.02</c:v>
                </c:pt>
                <c:pt idx="1642">
                  <c:v>1303.68</c:v>
                </c:pt>
                <c:pt idx="1643">
                  <c:v>1252.6500000000001</c:v>
                </c:pt>
                <c:pt idx="1644">
                  <c:v>1243.76</c:v>
                </c:pt>
                <c:pt idx="1645">
                  <c:v>1217.78</c:v>
                </c:pt>
                <c:pt idx="1646">
                  <c:v>1210.99</c:v>
                </c:pt>
                <c:pt idx="1647">
                  <c:v>1173.31</c:v>
                </c:pt>
                <c:pt idx="1648">
                  <c:v>1150.6099999999999</c:v>
                </c:pt>
                <c:pt idx="1649">
                  <c:v>1143.1199999999999</c:v>
                </c:pt>
                <c:pt idx="1650">
                  <c:v>1115.27</c:v>
                </c:pt>
                <c:pt idx="1651">
                  <c:v>1117.6099999999999</c:v>
                </c:pt>
                <c:pt idx="1652">
                  <c:v>1084.8399999999999</c:v>
                </c:pt>
                <c:pt idx="1653">
                  <c:v>1086.48</c:v>
                </c:pt>
                <c:pt idx="1654">
                  <c:v>1052.77</c:v>
                </c:pt>
                <c:pt idx="1655">
                  <c:v>1053.94</c:v>
                </c:pt>
                <c:pt idx="1656">
                  <c:v>1052.54</c:v>
                </c:pt>
                <c:pt idx="1657">
                  <c:v>1031.94</c:v>
                </c:pt>
                <c:pt idx="1658">
                  <c:v>1034.75</c:v>
                </c:pt>
                <c:pt idx="1659">
                  <c:v>1030.3</c:v>
                </c:pt>
                <c:pt idx="1660">
                  <c:v>994.96</c:v>
                </c:pt>
                <c:pt idx="1661">
                  <c:v>963.36</c:v>
                </c:pt>
                <c:pt idx="1662">
                  <c:v>961.96</c:v>
                </c:pt>
                <c:pt idx="1663">
                  <c:v>971.56</c:v>
                </c:pt>
                <c:pt idx="1664">
                  <c:v>949.09</c:v>
                </c:pt>
                <c:pt idx="1665">
                  <c:v>967.58</c:v>
                </c:pt>
                <c:pt idx="1666">
                  <c:v>946.28</c:v>
                </c:pt>
                <c:pt idx="1667">
                  <c:v>921.47</c:v>
                </c:pt>
                <c:pt idx="1668">
                  <c:v>935.75</c:v>
                </c:pt>
                <c:pt idx="1669">
                  <c:v>922.17</c:v>
                </c:pt>
                <c:pt idx="1670">
                  <c:v>895.25</c:v>
                </c:pt>
                <c:pt idx="1671">
                  <c:v>889.64</c:v>
                </c:pt>
                <c:pt idx="1672">
                  <c:v>899.47</c:v>
                </c:pt>
                <c:pt idx="1673">
                  <c:v>888.7</c:v>
                </c:pt>
                <c:pt idx="1674">
                  <c:v>864.83</c:v>
                </c:pt>
                <c:pt idx="1675">
                  <c:v>878.64</c:v>
                </c:pt>
                <c:pt idx="1676">
                  <c:v>863.19</c:v>
                </c:pt>
                <c:pt idx="1677">
                  <c:v>873.72</c:v>
                </c:pt>
                <c:pt idx="1678">
                  <c:v>866.93</c:v>
                </c:pt>
                <c:pt idx="1679">
                  <c:v>845.87</c:v>
                </c:pt>
                <c:pt idx="1680">
                  <c:v>861.55</c:v>
                </c:pt>
                <c:pt idx="1681">
                  <c:v>847.27</c:v>
                </c:pt>
                <c:pt idx="1682">
                  <c:v>837.21</c:v>
                </c:pt>
                <c:pt idx="1683">
                  <c:v>861.32</c:v>
                </c:pt>
                <c:pt idx="1684">
                  <c:v>833.23</c:v>
                </c:pt>
                <c:pt idx="1685">
                  <c:v>837.21</c:v>
                </c:pt>
                <c:pt idx="1686">
                  <c:v>845.87</c:v>
                </c:pt>
                <c:pt idx="1687">
                  <c:v>833.23</c:v>
                </c:pt>
                <c:pt idx="1688">
                  <c:v>834.87</c:v>
                </c:pt>
                <c:pt idx="1689">
                  <c:v>838.15</c:v>
                </c:pt>
                <c:pt idx="1690">
                  <c:v>825.27</c:v>
                </c:pt>
                <c:pt idx="1691">
                  <c:v>817.32</c:v>
                </c:pt>
                <c:pt idx="1692">
                  <c:v>813.8</c:v>
                </c:pt>
                <c:pt idx="1693">
                  <c:v>809.83</c:v>
                </c:pt>
                <c:pt idx="1694">
                  <c:v>819.66</c:v>
                </c:pt>
                <c:pt idx="1695">
                  <c:v>815.68</c:v>
                </c:pt>
                <c:pt idx="1696">
                  <c:v>815.68</c:v>
                </c:pt>
                <c:pt idx="1697">
                  <c:v>788.06</c:v>
                </c:pt>
                <c:pt idx="1698">
                  <c:v>809.36</c:v>
                </c:pt>
                <c:pt idx="1699">
                  <c:v>829.95</c:v>
                </c:pt>
                <c:pt idx="1700">
                  <c:v>798.36</c:v>
                </c:pt>
                <c:pt idx="1701">
                  <c:v>798.59</c:v>
                </c:pt>
                <c:pt idx="1702">
                  <c:v>796.72</c:v>
                </c:pt>
                <c:pt idx="1703">
                  <c:v>777.99</c:v>
                </c:pt>
                <c:pt idx="1704">
                  <c:v>780.57</c:v>
                </c:pt>
                <c:pt idx="1705">
                  <c:v>799.29</c:v>
                </c:pt>
                <c:pt idx="1706">
                  <c:v>792.97</c:v>
                </c:pt>
                <c:pt idx="1707">
                  <c:v>782.21</c:v>
                </c:pt>
                <c:pt idx="1708">
                  <c:v>777.53</c:v>
                </c:pt>
                <c:pt idx="1709">
                  <c:v>784.78</c:v>
                </c:pt>
                <c:pt idx="1710">
                  <c:v>765.59</c:v>
                </c:pt>
                <c:pt idx="1711">
                  <c:v>773.08</c:v>
                </c:pt>
                <c:pt idx="1712">
                  <c:v>780.57</c:v>
                </c:pt>
                <c:pt idx="1713">
                  <c:v>786.65</c:v>
                </c:pt>
                <c:pt idx="1714">
                  <c:v>777.06</c:v>
                </c:pt>
                <c:pt idx="1715">
                  <c:v>780.33</c:v>
                </c:pt>
                <c:pt idx="1716">
                  <c:v>771.44</c:v>
                </c:pt>
                <c:pt idx="1717">
                  <c:v>797.65</c:v>
                </c:pt>
                <c:pt idx="1718">
                  <c:v>770.27</c:v>
                </c:pt>
                <c:pt idx="1719">
                  <c:v>751.08</c:v>
                </c:pt>
                <c:pt idx="1720">
                  <c:v>768.16</c:v>
                </c:pt>
                <c:pt idx="1721">
                  <c:v>748.74</c:v>
                </c:pt>
                <c:pt idx="1722">
                  <c:v>758.1</c:v>
                </c:pt>
                <c:pt idx="1723">
                  <c:v>750.38</c:v>
                </c:pt>
                <c:pt idx="1724">
                  <c:v>757.4</c:v>
                </c:pt>
                <c:pt idx="1725">
                  <c:v>757.63</c:v>
                </c:pt>
                <c:pt idx="1726">
                  <c:v>768.63</c:v>
                </c:pt>
                <c:pt idx="1727">
                  <c:v>755.29</c:v>
                </c:pt>
                <c:pt idx="1728">
                  <c:v>750.38</c:v>
                </c:pt>
                <c:pt idx="1729">
                  <c:v>762.08</c:v>
                </c:pt>
                <c:pt idx="1730">
                  <c:v>769.8</c:v>
                </c:pt>
                <c:pt idx="1731">
                  <c:v>775.65</c:v>
                </c:pt>
                <c:pt idx="1732">
                  <c:v>731.89</c:v>
                </c:pt>
                <c:pt idx="1733">
                  <c:v>748.04</c:v>
                </c:pt>
                <c:pt idx="1734">
                  <c:v>771.44</c:v>
                </c:pt>
                <c:pt idx="1735">
                  <c:v>735.86</c:v>
                </c:pt>
                <c:pt idx="1736">
                  <c:v>750.38</c:v>
                </c:pt>
                <c:pt idx="1737">
                  <c:v>750.61</c:v>
                </c:pt>
                <c:pt idx="1738">
                  <c:v>771.67</c:v>
                </c:pt>
                <c:pt idx="1739">
                  <c:v>755.29</c:v>
                </c:pt>
                <c:pt idx="1740">
                  <c:v>734.46</c:v>
                </c:pt>
                <c:pt idx="1741">
                  <c:v>732.35</c:v>
                </c:pt>
                <c:pt idx="1742">
                  <c:v>742.18</c:v>
                </c:pt>
                <c:pt idx="1743">
                  <c:v>754.35</c:v>
                </c:pt>
                <c:pt idx="1744">
                  <c:v>743.35</c:v>
                </c:pt>
                <c:pt idx="1745">
                  <c:v>742.18</c:v>
                </c:pt>
                <c:pt idx="1746">
                  <c:v>723.46</c:v>
                </c:pt>
                <c:pt idx="1747">
                  <c:v>739.61</c:v>
                </c:pt>
                <c:pt idx="1748">
                  <c:v>714.1</c:v>
                </c:pt>
                <c:pt idx="1749">
                  <c:v>723.69</c:v>
                </c:pt>
                <c:pt idx="1750">
                  <c:v>719.25</c:v>
                </c:pt>
                <c:pt idx="1751">
                  <c:v>737.27</c:v>
                </c:pt>
                <c:pt idx="1752">
                  <c:v>733.99</c:v>
                </c:pt>
                <c:pt idx="1753">
                  <c:v>746.16</c:v>
                </c:pt>
                <c:pt idx="1754">
                  <c:v>744.06</c:v>
                </c:pt>
                <c:pt idx="1755">
                  <c:v>746.16</c:v>
                </c:pt>
                <c:pt idx="1756">
                  <c:v>741.95</c:v>
                </c:pt>
                <c:pt idx="1757">
                  <c:v>736.33</c:v>
                </c:pt>
                <c:pt idx="1758">
                  <c:v>744.99</c:v>
                </c:pt>
                <c:pt idx="1759">
                  <c:v>736.1</c:v>
                </c:pt>
                <c:pt idx="1760">
                  <c:v>742.18</c:v>
                </c:pt>
                <c:pt idx="1761">
                  <c:v>749.21</c:v>
                </c:pt>
                <c:pt idx="1762">
                  <c:v>748.97</c:v>
                </c:pt>
                <c:pt idx="1763">
                  <c:v>733.76</c:v>
                </c:pt>
                <c:pt idx="1764">
                  <c:v>708.25</c:v>
                </c:pt>
                <c:pt idx="1765">
                  <c:v>748.74</c:v>
                </c:pt>
                <c:pt idx="1766">
                  <c:v>751.31</c:v>
                </c:pt>
                <c:pt idx="1767">
                  <c:v>726.97</c:v>
                </c:pt>
                <c:pt idx="1768">
                  <c:v>722.76</c:v>
                </c:pt>
                <c:pt idx="1769">
                  <c:v>733.76</c:v>
                </c:pt>
                <c:pt idx="1770">
                  <c:v>774.25</c:v>
                </c:pt>
                <c:pt idx="1771">
                  <c:v>725.8</c:v>
                </c:pt>
                <c:pt idx="1772">
                  <c:v>723.69</c:v>
                </c:pt>
                <c:pt idx="1773">
                  <c:v>722.52</c:v>
                </c:pt>
                <c:pt idx="1774">
                  <c:v>733.52</c:v>
                </c:pt>
                <c:pt idx="1775">
                  <c:v>737.97</c:v>
                </c:pt>
                <c:pt idx="1776">
                  <c:v>719.01</c:v>
                </c:pt>
                <c:pt idx="1777">
                  <c:v>721.82</c:v>
                </c:pt>
                <c:pt idx="1778">
                  <c:v>730.25</c:v>
                </c:pt>
                <c:pt idx="1779">
                  <c:v>740.08</c:v>
                </c:pt>
                <c:pt idx="1780">
                  <c:v>748.74</c:v>
                </c:pt>
                <c:pt idx="1781">
                  <c:v>739.38</c:v>
                </c:pt>
                <c:pt idx="1782">
                  <c:v>722.06</c:v>
                </c:pt>
                <c:pt idx="1783">
                  <c:v>723.93</c:v>
                </c:pt>
                <c:pt idx="1784">
                  <c:v>737.27</c:v>
                </c:pt>
                <c:pt idx="1785">
                  <c:v>727.2</c:v>
                </c:pt>
                <c:pt idx="1786">
                  <c:v>716.67</c:v>
                </c:pt>
                <c:pt idx="1787">
                  <c:v>755.76</c:v>
                </c:pt>
                <c:pt idx="1788">
                  <c:v>719.95</c:v>
                </c:pt>
                <c:pt idx="1789">
                  <c:v>741.01</c:v>
                </c:pt>
                <c:pt idx="1790">
                  <c:v>737.27</c:v>
                </c:pt>
                <c:pt idx="1791">
                  <c:v>709.18</c:v>
                </c:pt>
                <c:pt idx="1792">
                  <c:v>730.01</c:v>
                </c:pt>
                <c:pt idx="1793">
                  <c:v>735.4</c:v>
                </c:pt>
                <c:pt idx="1794">
                  <c:v>731.42</c:v>
                </c:pt>
                <c:pt idx="1795">
                  <c:v>733.06</c:v>
                </c:pt>
                <c:pt idx="1796">
                  <c:v>706.61</c:v>
                </c:pt>
                <c:pt idx="1797">
                  <c:v>710.59</c:v>
                </c:pt>
                <c:pt idx="1798">
                  <c:v>706.37</c:v>
                </c:pt>
                <c:pt idx="1799">
                  <c:v>727.91</c:v>
                </c:pt>
                <c:pt idx="1800">
                  <c:v>717.37</c:v>
                </c:pt>
                <c:pt idx="1801">
                  <c:v>705.67</c:v>
                </c:pt>
                <c:pt idx="1802">
                  <c:v>733.06</c:v>
                </c:pt>
                <c:pt idx="1803">
                  <c:v>721.35</c:v>
                </c:pt>
                <c:pt idx="1804">
                  <c:v>719.01</c:v>
                </c:pt>
                <c:pt idx="1805">
                  <c:v>743.59</c:v>
                </c:pt>
                <c:pt idx="1806">
                  <c:v>715.5</c:v>
                </c:pt>
                <c:pt idx="1807">
                  <c:v>729.31</c:v>
                </c:pt>
                <c:pt idx="1808">
                  <c:v>721.59</c:v>
                </c:pt>
                <c:pt idx="1809">
                  <c:v>701.22</c:v>
                </c:pt>
                <c:pt idx="1810">
                  <c:v>700.05</c:v>
                </c:pt>
                <c:pt idx="1811">
                  <c:v>726.27</c:v>
                </c:pt>
                <c:pt idx="1812">
                  <c:v>724.63</c:v>
                </c:pt>
                <c:pt idx="1813">
                  <c:v>726.03</c:v>
                </c:pt>
                <c:pt idx="1814">
                  <c:v>735.16</c:v>
                </c:pt>
                <c:pt idx="1815">
                  <c:v>730.72</c:v>
                </c:pt>
                <c:pt idx="1816">
                  <c:v>728.84</c:v>
                </c:pt>
                <c:pt idx="1817">
                  <c:v>697.01</c:v>
                </c:pt>
                <c:pt idx="1818">
                  <c:v>727.44</c:v>
                </c:pt>
                <c:pt idx="1819">
                  <c:v>733.52</c:v>
                </c:pt>
                <c:pt idx="1820">
                  <c:v>720.65</c:v>
                </c:pt>
                <c:pt idx="1821">
                  <c:v>736.33</c:v>
                </c:pt>
                <c:pt idx="1822">
                  <c:v>731.89</c:v>
                </c:pt>
                <c:pt idx="1823">
                  <c:v>723.46</c:v>
                </c:pt>
                <c:pt idx="1824">
                  <c:v>710.59</c:v>
                </c:pt>
                <c:pt idx="1825">
                  <c:v>737.27</c:v>
                </c:pt>
                <c:pt idx="1826">
                  <c:v>725.8</c:v>
                </c:pt>
                <c:pt idx="1827">
                  <c:v>726.27</c:v>
                </c:pt>
                <c:pt idx="1828">
                  <c:v>716.44</c:v>
                </c:pt>
                <c:pt idx="1829">
                  <c:v>700.29</c:v>
                </c:pt>
                <c:pt idx="1830">
                  <c:v>722.52</c:v>
                </c:pt>
                <c:pt idx="1831">
                  <c:v>710.35</c:v>
                </c:pt>
                <c:pt idx="1832">
                  <c:v>717.61</c:v>
                </c:pt>
                <c:pt idx="1833">
                  <c:v>708.01</c:v>
                </c:pt>
                <c:pt idx="1834">
                  <c:v>732.12</c:v>
                </c:pt>
                <c:pt idx="1835">
                  <c:v>710.82</c:v>
                </c:pt>
                <c:pt idx="1836">
                  <c:v>708.25</c:v>
                </c:pt>
                <c:pt idx="1837">
                  <c:v>729.08</c:v>
                </c:pt>
                <c:pt idx="1838">
                  <c:v>717.14</c:v>
                </c:pt>
                <c:pt idx="1839">
                  <c:v>732.82</c:v>
                </c:pt>
                <c:pt idx="1840">
                  <c:v>704.5</c:v>
                </c:pt>
                <c:pt idx="1841">
                  <c:v>719.48</c:v>
                </c:pt>
                <c:pt idx="1842">
                  <c:v>722.76</c:v>
                </c:pt>
                <c:pt idx="1843">
                  <c:v>737.03</c:v>
                </c:pt>
                <c:pt idx="1844">
                  <c:v>722.06</c:v>
                </c:pt>
                <c:pt idx="1845">
                  <c:v>719.48</c:v>
                </c:pt>
                <c:pt idx="1846">
                  <c:v>721.82</c:v>
                </c:pt>
                <c:pt idx="1847">
                  <c:v>727.67</c:v>
                </c:pt>
                <c:pt idx="1848">
                  <c:v>719.25</c:v>
                </c:pt>
                <c:pt idx="1849">
                  <c:v>718.08</c:v>
                </c:pt>
                <c:pt idx="1850">
                  <c:v>720.18</c:v>
                </c:pt>
                <c:pt idx="1851">
                  <c:v>733.99</c:v>
                </c:pt>
                <c:pt idx="1852">
                  <c:v>718.78</c:v>
                </c:pt>
                <c:pt idx="1853">
                  <c:v>693.5</c:v>
                </c:pt>
                <c:pt idx="1854">
                  <c:v>728.14</c:v>
                </c:pt>
                <c:pt idx="1855">
                  <c:v>719.71</c:v>
                </c:pt>
                <c:pt idx="1856">
                  <c:v>713.4</c:v>
                </c:pt>
                <c:pt idx="1857">
                  <c:v>696.08</c:v>
                </c:pt>
                <c:pt idx="1858">
                  <c:v>705.91</c:v>
                </c:pt>
                <c:pt idx="1859">
                  <c:v>714.1</c:v>
                </c:pt>
                <c:pt idx="1860">
                  <c:v>711.05</c:v>
                </c:pt>
                <c:pt idx="1861">
                  <c:v>727.67</c:v>
                </c:pt>
                <c:pt idx="1862">
                  <c:v>708.25</c:v>
                </c:pt>
                <c:pt idx="1863">
                  <c:v>707.54</c:v>
                </c:pt>
                <c:pt idx="1864">
                  <c:v>713.16</c:v>
                </c:pt>
                <c:pt idx="1865">
                  <c:v>726.27</c:v>
                </c:pt>
                <c:pt idx="1866">
                  <c:v>712.93</c:v>
                </c:pt>
                <c:pt idx="1867">
                  <c:v>732.12</c:v>
                </c:pt>
                <c:pt idx="1868">
                  <c:v>715.97</c:v>
                </c:pt>
                <c:pt idx="1869">
                  <c:v>712.93</c:v>
                </c:pt>
                <c:pt idx="1870">
                  <c:v>729.08</c:v>
                </c:pt>
                <c:pt idx="1871">
                  <c:v>726.74</c:v>
                </c:pt>
                <c:pt idx="1872">
                  <c:v>741.48</c:v>
                </c:pt>
                <c:pt idx="1873">
                  <c:v>716.2</c:v>
                </c:pt>
                <c:pt idx="1874">
                  <c:v>724.16</c:v>
                </c:pt>
                <c:pt idx="1875">
                  <c:v>711.52</c:v>
                </c:pt>
                <c:pt idx="1876">
                  <c:v>699.59</c:v>
                </c:pt>
                <c:pt idx="1877">
                  <c:v>692.8</c:v>
                </c:pt>
                <c:pt idx="1878">
                  <c:v>712.69</c:v>
                </c:pt>
                <c:pt idx="1879">
                  <c:v>702.39</c:v>
                </c:pt>
                <c:pt idx="1880">
                  <c:v>709.88</c:v>
                </c:pt>
                <c:pt idx="1881">
                  <c:v>703.57</c:v>
                </c:pt>
                <c:pt idx="1882">
                  <c:v>713.63</c:v>
                </c:pt>
                <c:pt idx="1883">
                  <c:v>713.63</c:v>
                </c:pt>
                <c:pt idx="1884">
                  <c:v>703.33</c:v>
                </c:pt>
                <c:pt idx="1885">
                  <c:v>712.93</c:v>
                </c:pt>
                <c:pt idx="1886">
                  <c:v>692.1</c:v>
                </c:pt>
                <c:pt idx="1887">
                  <c:v>726.5</c:v>
                </c:pt>
                <c:pt idx="1888">
                  <c:v>721.59</c:v>
                </c:pt>
                <c:pt idx="1889">
                  <c:v>731.18</c:v>
                </c:pt>
                <c:pt idx="1890">
                  <c:v>704.97</c:v>
                </c:pt>
                <c:pt idx="1891">
                  <c:v>731.89</c:v>
                </c:pt>
                <c:pt idx="1892">
                  <c:v>716.67</c:v>
                </c:pt>
                <c:pt idx="1893">
                  <c:v>739.61</c:v>
                </c:pt>
                <c:pt idx="1894">
                  <c:v>706.61</c:v>
                </c:pt>
                <c:pt idx="1895">
                  <c:v>723.23</c:v>
                </c:pt>
                <c:pt idx="1896">
                  <c:v>704.74</c:v>
                </c:pt>
                <c:pt idx="1897">
                  <c:v>700.29</c:v>
                </c:pt>
                <c:pt idx="1898">
                  <c:v>711.76</c:v>
                </c:pt>
                <c:pt idx="1899">
                  <c:v>701.46</c:v>
                </c:pt>
                <c:pt idx="1900">
                  <c:v>730.48</c:v>
                </c:pt>
                <c:pt idx="1901">
                  <c:v>722.29</c:v>
                </c:pt>
                <c:pt idx="1902">
                  <c:v>696.54</c:v>
                </c:pt>
                <c:pt idx="1903">
                  <c:v>704.03</c:v>
                </c:pt>
                <c:pt idx="1904">
                  <c:v>710.12</c:v>
                </c:pt>
                <c:pt idx="1905">
                  <c:v>724.4</c:v>
                </c:pt>
                <c:pt idx="1906">
                  <c:v>717.61</c:v>
                </c:pt>
                <c:pt idx="1907">
                  <c:v>736.33</c:v>
                </c:pt>
                <c:pt idx="1908">
                  <c:v>719.48</c:v>
                </c:pt>
                <c:pt idx="1909">
                  <c:v>717.61</c:v>
                </c:pt>
                <c:pt idx="1910">
                  <c:v>725.57</c:v>
                </c:pt>
                <c:pt idx="1911">
                  <c:v>702.63</c:v>
                </c:pt>
                <c:pt idx="1912">
                  <c:v>722.52</c:v>
                </c:pt>
                <c:pt idx="1913">
                  <c:v>707.78</c:v>
                </c:pt>
                <c:pt idx="1914">
                  <c:v>705.44</c:v>
                </c:pt>
                <c:pt idx="1915">
                  <c:v>724.4</c:v>
                </c:pt>
                <c:pt idx="1916">
                  <c:v>719.25</c:v>
                </c:pt>
                <c:pt idx="1917">
                  <c:v>709.88</c:v>
                </c:pt>
                <c:pt idx="1918">
                  <c:v>719.95</c:v>
                </c:pt>
                <c:pt idx="1919">
                  <c:v>723.23</c:v>
                </c:pt>
                <c:pt idx="1920">
                  <c:v>699.12</c:v>
                </c:pt>
                <c:pt idx="1921">
                  <c:v>710.59</c:v>
                </c:pt>
                <c:pt idx="1922">
                  <c:v>721.35</c:v>
                </c:pt>
                <c:pt idx="1923">
                  <c:v>705.2</c:v>
                </c:pt>
                <c:pt idx="1924">
                  <c:v>725.8</c:v>
                </c:pt>
                <c:pt idx="1925">
                  <c:v>722.76</c:v>
                </c:pt>
                <c:pt idx="1926">
                  <c:v>698.88</c:v>
                </c:pt>
                <c:pt idx="1927">
                  <c:v>719.01</c:v>
                </c:pt>
                <c:pt idx="1928">
                  <c:v>694.67</c:v>
                </c:pt>
                <c:pt idx="1929">
                  <c:v>716.44</c:v>
                </c:pt>
                <c:pt idx="1930">
                  <c:v>712.93</c:v>
                </c:pt>
                <c:pt idx="1931">
                  <c:v>715.27</c:v>
                </c:pt>
                <c:pt idx="1932">
                  <c:v>723.46</c:v>
                </c:pt>
                <c:pt idx="1933">
                  <c:v>709.42</c:v>
                </c:pt>
                <c:pt idx="1934">
                  <c:v>719.71</c:v>
                </c:pt>
                <c:pt idx="1935">
                  <c:v>697.01</c:v>
                </c:pt>
                <c:pt idx="1936">
                  <c:v>698.18</c:v>
                </c:pt>
                <c:pt idx="1937">
                  <c:v>713.16</c:v>
                </c:pt>
                <c:pt idx="1938">
                  <c:v>726.74</c:v>
                </c:pt>
                <c:pt idx="1939">
                  <c:v>717.14</c:v>
                </c:pt>
                <c:pt idx="1940">
                  <c:v>690.69</c:v>
                </c:pt>
                <c:pt idx="1941">
                  <c:v>717.84</c:v>
                </c:pt>
                <c:pt idx="1942">
                  <c:v>724.16</c:v>
                </c:pt>
                <c:pt idx="1943">
                  <c:v>716.44</c:v>
                </c:pt>
                <c:pt idx="1944">
                  <c:v>695.37</c:v>
                </c:pt>
                <c:pt idx="1945">
                  <c:v>719.48</c:v>
                </c:pt>
                <c:pt idx="1946">
                  <c:v>729.78</c:v>
                </c:pt>
                <c:pt idx="1947">
                  <c:v>712.46</c:v>
                </c:pt>
                <c:pt idx="1948">
                  <c:v>703.57</c:v>
                </c:pt>
                <c:pt idx="1949">
                  <c:v>715.27</c:v>
                </c:pt>
                <c:pt idx="1950">
                  <c:v>722.29</c:v>
                </c:pt>
                <c:pt idx="1951">
                  <c:v>720.88</c:v>
                </c:pt>
                <c:pt idx="1952">
                  <c:v>715.5</c:v>
                </c:pt>
                <c:pt idx="1953">
                  <c:v>704.5</c:v>
                </c:pt>
                <c:pt idx="1954">
                  <c:v>696.31</c:v>
                </c:pt>
                <c:pt idx="1955">
                  <c:v>713.63</c:v>
                </c:pt>
                <c:pt idx="1956">
                  <c:v>692.1</c:v>
                </c:pt>
                <c:pt idx="1957">
                  <c:v>717.37</c:v>
                </c:pt>
                <c:pt idx="1958">
                  <c:v>709.18</c:v>
                </c:pt>
                <c:pt idx="1959">
                  <c:v>722.29</c:v>
                </c:pt>
                <c:pt idx="1960">
                  <c:v>705.44</c:v>
                </c:pt>
                <c:pt idx="1961">
                  <c:v>719.01</c:v>
                </c:pt>
                <c:pt idx="1962">
                  <c:v>697.95</c:v>
                </c:pt>
                <c:pt idx="1963">
                  <c:v>720.42</c:v>
                </c:pt>
                <c:pt idx="1964">
                  <c:v>704.97</c:v>
                </c:pt>
                <c:pt idx="1965">
                  <c:v>709.65</c:v>
                </c:pt>
                <c:pt idx="1966">
                  <c:v>720.88</c:v>
                </c:pt>
                <c:pt idx="1967">
                  <c:v>681.56</c:v>
                </c:pt>
                <c:pt idx="1968">
                  <c:v>704.27</c:v>
                </c:pt>
                <c:pt idx="1969">
                  <c:v>712.23</c:v>
                </c:pt>
                <c:pt idx="1970">
                  <c:v>703.33</c:v>
                </c:pt>
                <c:pt idx="1971">
                  <c:v>721.59</c:v>
                </c:pt>
                <c:pt idx="1972">
                  <c:v>704.5</c:v>
                </c:pt>
                <c:pt idx="1973">
                  <c:v>722.76</c:v>
                </c:pt>
                <c:pt idx="1974">
                  <c:v>725.8</c:v>
                </c:pt>
                <c:pt idx="1975">
                  <c:v>725.57</c:v>
                </c:pt>
                <c:pt idx="1976">
                  <c:v>693.03</c:v>
                </c:pt>
                <c:pt idx="1977">
                  <c:v>729.31</c:v>
                </c:pt>
                <c:pt idx="1978">
                  <c:v>717.84</c:v>
                </c:pt>
                <c:pt idx="1979">
                  <c:v>716.44</c:v>
                </c:pt>
                <c:pt idx="1980">
                  <c:v>719.71</c:v>
                </c:pt>
                <c:pt idx="1981">
                  <c:v>715.03</c:v>
                </c:pt>
                <c:pt idx="1982">
                  <c:v>735.86</c:v>
                </c:pt>
                <c:pt idx="1983">
                  <c:v>691.63</c:v>
                </c:pt>
                <c:pt idx="1984">
                  <c:v>722.99</c:v>
                </c:pt>
                <c:pt idx="1985">
                  <c:v>717.61</c:v>
                </c:pt>
                <c:pt idx="1986">
                  <c:v>717.61</c:v>
                </c:pt>
                <c:pt idx="1987">
                  <c:v>716.91</c:v>
                </c:pt>
                <c:pt idx="1988">
                  <c:v>709.65</c:v>
                </c:pt>
                <c:pt idx="1989">
                  <c:v>717.61</c:v>
                </c:pt>
                <c:pt idx="1990">
                  <c:v>697.25</c:v>
                </c:pt>
                <c:pt idx="1991">
                  <c:v>706.14</c:v>
                </c:pt>
                <c:pt idx="1992">
                  <c:v>723.93</c:v>
                </c:pt>
                <c:pt idx="1993">
                  <c:v>701.46</c:v>
                </c:pt>
                <c:pt idx="1994">
                  <c:v>708.95</c:v>
                </c:pt>
                <c:pt idx="1995">
                  <c:v>729.78</c:v>
                </c:pt>
                <c:pt idx="1996">
                  <c:v>708.48</c:v>
                </c:pt>
                <c:pt idx="1997">
                  <c:v>694.91</c:v>
                </c:pt>
                <c:pt idx="1998">
                  <c:v>704.03</c:v>
                </c:pt>
                <c:pt idx="1999">
                  <c:v>740.08</c:v>
                </c:pt>
                <c:pt idx="2000">
                  <c:v>721.82</c:v>
                </c:pt>
                <c:pt idx="2001">
                  <c:v>700.05</c:v>
                </c:pt>
                <c:pt idx="2002">
                  <c:v>726.27</c:v>
                </c:pt>
                <c:pt idx="2003">
                  <c:v>709.18</c:v>
                </c:pt>
                <c:pt idx="2004">
                  <c:v>703.1</c:v>
                </c:pt>
                <c:pt idx="2005">
                  <c:v>716.2</c:v>
                </c:pt>
                <c:pt idx="2006">
                  <c:v>720.18</c:v>
                </c:pt>
                <c:pt idx="2007">
                  <c:v>710.35</c:v>
                </c:pt>
                <c:pt idx="2008">
                  <c:v>729.54</c:v>
                </c:pt>
                <c:pt idx="2009">
                  <c:v>701.93</c:v>
                </c:pt>
                <c:pt idx="2010">
                  <c:v>708.25</c:v>
                </c:pt>
                <c:pt idx="2011">
                  <c:v>701.69</c:v>
                </c:pt>
                <c:pt idx="2012">
                  <c:v>704.27</c:v>
                </c:pt>
                <c:pt idx="2013">
                  <c:v>707.78</c:v>
                </c:pt>
                <c:pt idx="2014">
                  <c:v>706.61</c:v>
                </c:pt>
                <c:pt idx="2015">
                  <c:v>721.59</c:v>
                </c:pt>
                <c:pt idx="2016">
                  <c:v>730.72</c:v>
                </c:pt>
                <c:pt idx="2017">
                  <c:v>723.23</c:v>
                </c:pt>
                <c:pt idx="2018">
                  <c:v>703.1</c:v>
                </c:pt>
                <c:pt idx="2019">
                  <c:v>716.44</c:v>
                </c:pt>
                <c:pt idx="2020">
                  <c:v>717.84</c:v>
                </c:pt>
                <c:pt idx="2021">
                  <c:v>693.03</c:v>
                </c:pt>
                <c:pt idx="2022">
                  <c:v>708.01</c:v>
                </c:pt>
                <c:pt idx="2023">
                  <c:v>714.57</c:v>
                </c:pt>
                <c:pt idx="2024">
                  <c:v>705.2</c:v>
                </c:pt>
                <c:pt idx="2025">
                  <c:v>682.27</c:v>
                </c:pt>
                <c:pt idx="2026">
                  <c:v>715.97</c:v>
                </c:pt>
                <c:pt idx="2027">
                  <c:v>709.65</c:v>
                </c:pt>
                <c:pt idx="2028">
                  <c:v>722.52</c:v>
                </c:pt>
                <c:pt idx="2029">
                  <c:v>705.67</c:v>
                </c:pt>
                <c:pt idx="2030">
                  <c:v>699.12</c:v>
                </c:pt>
                <c:pt idx="2031">
                  <c:v>715.74</c:v>
                </c:pt>
                <c:pt idx="2032">
                  <c:v>700.76</c:v>
                </c:pt>
                <c:pt idx="2033">
                  <c:v>695.14</c:v>
                </c:pt>
                <c:pt idx="2034">
                  <c:v>720.88</c:v>
                </c:pt>
                <c:pt idx="2035">
                  <c:v>703.8</c:v>
                </c:pt>
                <c:pt idx="2036">
                  <c:v>706.37</c:v>
                </c:pt>
                <c:pt idx="2037">
                  <c:v>697.71</c:v>
                </c:pt>
                <c:pt idx="2038">
                  <c:v>708.01</c:v>
                </c:pt>
                <c:pt idx="2039">
                  <c:v>698.42</c:v>
                </c:pt>
                <c:pt idx="2040">
                  <c:v>739.38</c:v>
                </c:pt>
                <c:pt idx="2041">
                  <c:v>719.01</c:v>
                </c:pt>
                <c:pt idx="2042">
                  <c:v>721.12</c:v>
                </c:pt>
                <c:pt idx="2043">
                  <c:v>700.52</c:v>
                </c:pt>
                <c:pt idx="2044">
                  <c:v>691.63</c:v>
                </c:pt>
                <c:pt idx="2045">
                  <c:v>728.37</c:v>
                </c:pt>
                <c:pt idx="2046">
                  <c:v>719.48</c:v>
                </c:pt>
                <c:pt idx="2047">
                  <c:v>714.1</c:v>
                </c:pt>
              </c:numCache>
            </c:numRef>
          </c:yVal>
          <c:smooth val="0"/>
        </c:ser>
        <c:dLbls>
          <c:showLegendKey val="0"/>
          <c:showVal val="0"/>
          <c:showCatName val="0"/>
          <c:showSerName val="0"/>
          <c:showPercent val="0"/>
          <c:showBubbleSize val="0"/>
        </c:dLbls>
        <c:axId val="357493856"/>
        <c:axId val="357484608"/>
      </c:scatterChart>
      <c:valAx>
        <c:axId val="357493856"/>
        <c:scaling>
          <c:orientation val="minMax"/>
          <c:max val="900"/>
          <c:min val="2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Wavelength (nm)</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7484608"/>
        <c:crosses val="autoZero"/>
        <c:crossBetween val="midCat"/>
      </c:valAx>
      <c:valAx>
        <c:axId val="357484608"/>
        <c:scaling>
          <c:orientation val="minMax"/>
          <c:max val="6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Intensity (counts)</a:t>
                </a:r>
              </a:p>
            </c:rich>
          </c:tx>
          <c:layout>
            <c:manualLayout>
              <c:xMode val="edge"/>
              <c:yMode val="edge"/>
              <c:x val="8.9324074074074045E-3"/>
              <c:y val="0.2073559827261223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7493856"/>
        <c:crosses val="autoZero"/>
        <c:crossBetween val="midCat"/>
      </c:valAx>
      <c:spPr>
        <a:noFill/>
        <a:ln w="19050">
          <a:noFill/>
        </a:ln>
        <a:effectLst/>
      </c:spPr>
    </c:plotArea>
    <c:legend>
      <c:legendPos val="r"/>
      <c:layout>
        <c:manualLayout>
          <c:xMode val="edge"/>
          <c:yMode val="edge"/>
          <c:x val="0.7446102362204724"/>
          <c:y val="0.19413260582010586"/>
          <c:w val="0.21650087489063866"/>
          <c:h val="0.1795396825396825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effectLst/>
              </a:rPr>
              <a:t>Relationship of light PAR generated by the unit and the power used for the lights alone - Lab 220</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64933935041612"/>
          <c:y val="0.1732374536874321"/>
          <c:w val="0.8538247489705989"/>
          <c:h val="0.68478550949111816"/>
        </c:manualLayout>
      </c:layout>
      <c:scatterChart>
        <c:scatterStyle val="lineMarker"/>
        <c:varyColors val="0"/>
        <c:ser>
          <c:idx val="0"/>
          <c:order val="0"/>
          <c:tx>
            <c:strRef>
              <c:f>'I2 Timeline'!$D$2</c:f>
              <c:strCache>
                <c:ptCount val="1"/>
                <c:pt idx="0">
                  <c:v>I2 fluorescent (full)</c:v>
                </c:pt>
              </c:strCache>
            </c:strRef>
          </c:tx>
          <c:spPr>
            <a:ln w="19050" cap="rnd">
              <a:noFill/>
              <a:round/>
            </a:ln>
            <a:effectLst/>
          </c:spPr>
          <c:marker>
            <c:symbol val="circle"/>
            <c:size val="7"/>
            <c:spPr>
              <a:solidFill>
                <a:srgbClr val="002060"/>
              </a:solidFill>
              <a:ln w="0">
                <a:noFill/>
              </a:ln>
              <a:effectLst/>
            </c:spPr>
          </c:marker>
          <c:trendline>
            <c:spPr>
              <a:ln w="34925" cap="rnd">
                <a:solidFill>
                  <a:srgbClr val="002060"/>
                </a:solidFill>
                <a:prstDash val="sysDot"/>
              </a:ln>
              <a:effectLst/>
            </c:spPr>
            <c:trendlineType val="linear"/>
            <c:dispRSqr val="1"/>
            <c:dispEq val="1"/>
            <c:trendlineLbl>
              <c:layout>
                <c:manualLayout>
                  <c:x val="-3.0175347347636591E-2"/>
                  <c:y val="1.9314730149321703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1" baseline="0"/>
                      <a:t>I2 fluorescent:</a:t>
                    </a:r>
                  </a:p>
                  <a:p>
                    <a:pPr>
                      <a:defRPr/>
                    </a:pPr>
                    <a:r>
                      <a:rPr lang="en-US" b="1" baseline="0"/>
                      <a:t> </a:t>
                    </a:r>
                    <a:r>
                      <a:rPr lang="en-US" baseline="0"/>
                      <a:t>R² = 0.9872</a:t>
                    </a:r>
                    <a:endParaRPr lang="en-US"/>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'I2 Timeline'!$C$18:$C$23</c:f>
              <c:numCache>
                <c:formatCode>General</c:formatCode>
                <c:ptCount val="6"/>
                <c:pt idx="0">
                  <c:v>0</c:v>
                </c:pt>
                <c:pt idx="1">
                  <c:v>51</c:v>
                </c:pt>
                <c:pt idx="2">
                  <c:v>69</c:v>
                </c:pt>
                <c:pt idx="3">
                  <c:v>76</c:v>
                </c:pt>
                <c:pt idx="4">
                  <c:v>112</c:v>
                </c:pt>
                <c:pt idx="5">
                  <c:v>145</c:v>
                </c:pt>
              </c:numCache>
            </c:numRef>
          </c:xVal>
          <c:yVal>
            <c:numRef>
              <c:f>'I2 Timeline'!$D$18:$D$23</c:f>
              <c:numCache>
                <c:formatCode>General</c:formatCode>
                <c:ptCount val="6"/>
                <c:pt idx="0">
                  <c:v>3.2</c:v>
                </c:pt>
                <c:pt idx="1">
                  <c:v>74.2</c:v>
                </c:pt>
                <c:pt idx="2">
                  <c:v>101.5</c:v>
                </c:pt>
                <c:pt idx="3">
                  <c:v>106.7</c:v>
                </c:pt>
                <c:pt idx="4">
                  <c:v>166.2</c:v>
                </c:pt>
                <c:pt idx="5">
                  <c:v>240</c:v>
                </c:pt>
              </c:numCache>
            </c:numRef>
          </c:yVal>
          <c:smooth val="0"/>
        </c:ser>
        <c:ser>
          <c:idx val="1"/>
          <c:order val="1"/>
          <c:tx>
            <c:v>I3 LED (full)</c:v>
          </c:tx>
          <c:spPr>
            <a:ln w="19050" cap="rnd">
              <a:noFill/>
              <a:round/>
            </a:ln>
            <a:effectLst/>
          </c:spPr>
          <c:marker>
            <c:symbol val="circle"/>
            <c:size val="7"/>
            <c:spPr>
              <a:solidFill>
                <a:schemeClr val="accent2"/>
              </a:solidFill>
              <a:ln w="9525">
                <a:solidFill>
                  <a:schemeClr val="accent2"/>
                </a:solidFill>
              </a:ln>
              <a:effectLst/>
            </c:spPr>
          </c:marker>
          <c:trendline>
            <c:spPr>
              <a:ln w="38100" cap="rnd">
                <a:solidFill>
                  <a:schemeClr val="accent2"/>
                </a:solidFill>
                <a:prstDash val="sysDot"/>
              </a:ln>
              <a:effectLst/>
            </c:spPr>
            <c:trendlineType val="linear"/>
            <c:dispRSqr val="1"/>
            <c:dispEq val="1"/>
            <c:trendlineLbl>
              <c:layout>
                <c:manualLayout>
                  <c:x val="-2.7904933901610921E-2"/>
                  <c:y val="-4.5658433824206687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1" baseline="0"/>
                      <a:t>I3 LED:</a:t>
                    </a:r>
                    <a:r>
                      <a:rPr lang="en-US" baseline="0"/>
                      <a:t/>
                    </a:r>
                    <a:br>
                      <a:rPr lang="en-US" baseline="0"/>
                    </a:br>
                    <a:r>
                      <a:rPr lang="en-US" baseline="0"/>
                      <a:t>R² = 0.999</a:t>
                    </a:r>
                    <a:endParaRPr lang="en-US"/>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'I3&amp;4 Timeline'!$B$24:$B$28</c:f>
              <c:numCache>
                <c:formatCode>General</c:formatCode>
                <c:ptCount val="5"/>
                <c:pt idx="0">
                  <c:v>0</c:v>
                </c:pt>
                <c:pt idx="1">
                  <c:v>53</c:v>
                </c:pt>
                <c:pt idx="2">
                  <c:v>81.5</c:v>
                </c:pt>
                <c:pt idx="3">
                  <c:v>122</c:v>
                </c:pt>
                <c:pt idx="4">
                  <c:v>252</c:v>
                </c:pt>
              </c:numCache>
            </c:numRef>
          </c:xVal>
          <c:yVal>
            <c:numRef>
              <c:f>'I3&amp;4 Timeline'!$G$24:$G$28</c:f>
              <c:numCache>
                <c:formatCode>_(* #,##0.00_);_(* \(#,##0.00\);_(* "-"??_);_(@_)</c:formatCode>
                <c:ptCount val="5"/>
                <c:pt idx="0">
                  <c:v>2.8</c:v>
                </c:pt>
                <c:pt idx="1">
                  <c:v>43.5</c:v>
                </c:pt>
                <c:pt idx="3">
                  <c:v>89.075000000000003</c:v>
                </c:pt>
                <c:pt idx="4">
                  <c:v>174.03749999999999</c:v>
                </c:pt>
              </c:numCache>
            </c:numRef>
          </c:yVal>
          <c:smooth val="0"/>
        </c:ser>
        <c:ser>
          <c:idx val="2"/>
          <c:order val="2"/>
          <c:tx>
            <c:v>I4 LED (empty)</c:v>
          </c:tx>
          <c:spPr>
            <a:ln w="25400" cap="rnd">
              <a:noFill/>
              <a:round/>
            </a:ln>
            <a:effectLst/>
          </c:spPr>
          <c:marker>
            <c:symbol val="circle"/>
            <c:size val="7"/>
            <c:spPr>
              <a:solidFill>
                <a:schemeClr val="accent3"/>
              </a:solidFill>
              <a:ln w="9525">
                <a:solidFill>
                  <a:schemeClr val="accent3"/>
                </a:solidFill>
              </a:ln>
              <a:effectLst/>
            </c:spPr>
          </c:marker>
          <c:trendline>
            <c:spPr>
              <a:ln w="38100" cap="rnd">
                <a:solidFill>
                  <a:schemeClr val="accent3"/>
                </a:solidFill>
                <a:prstDash val="sysDot"/>
              </a:ln>
              <a:effectLst/>
            </c:spPr>
            <c:trendlineType val="linear"/>
            <c:dispRSqr val="1"/>
            <c:dispEq val="1"/>
            <c:trendlineLbl>
              <c:layout>
                <c:manualLayout>
                  <c:x val="6.8730959088829494E-2"/>
                  <c:y val="9.4035942710904971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1" baseline="0"/>
                      <a:t>I4 LED:</a:t>
                    </a:r>
                    <a:r>
                      <a:rPr lang="en-US" baseline="0"/>
                      <a:t/>
                    </a:r>
                    <a:br>
                      <a:rPr lang="en-US" baseline="0"/>
                    </a:br>
                    <a:r>
                      <a:rPr lang="en-US" baseline="0"/>
                      <a:t>R² = 0.997</a:t>
                    </a:r>
                    <a:endParaRPr lang="en-US"/>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'I3&amp;4 Timeline'!$C$24:$C$28</c:f>
              <c:numCache>
                <c:formatCode>General</c:formatCode>
                <c:ptCount val="5"/>
                <c:pt idx="0">
                  <c:v>0</c:v>
                </c:pt>
                <c:pt idx="1">
                  <c:v>59.8</c:v>
                </c:pt>
                <c:pt idx="2">
                  <c:v>102</c:v>
                </c:pt>
                <c:pt idx="3">
                  <c:v>153.5</c:v>
                </c:pt>
                <c:pt idx="4">
                  <c:v>274.5</c:v>
                </c:pt>
              </c:numCache>
            </c:numRef>
          </c:xVal>
          <c:yVal>
            <c:numRef>
              <c:f>'I3&amp;4 Timeline'!$H$24:$H$28</c:f>
              <c:numCache>
                <c:formatCode>_(* #,##0.00_);_(* \(#,##0.00\);_(* "-"??_);_(@_)</c:formatCode>
                <c:ptCount val="5"/>
                <c:pt idx="0">
                  <c:v>2.8</c:v>
                </c:pt>
                <c:pt idx="1">
                  <c:v>50.027692307692305</c:v>
                </c:pt>
                <c:pt idx="3">
                  <c:v>101.14555555555555</c:v>
                </c:pt>
                <c:pt idx="4">
                  <c:v>179.78142857142856</c:v>
                </c:pt>
              </c:numCache>
            </c:numRef>
          </c:yVal>
          <c:smooth val="0"/>
        </c:ser>
        <c:dLbls>
          <c:showLegendKey val="0"/>
          <c:showVal val="0"/>
          <c:showCatName val="0"/>
          <c:showSerName val="0"/>
          <c:showPercent val="0"/>
          <c:showBubbleSize val="0"/>
        </c:dLbls>
        <c:axId val="357490592"/>
        <c:axId val="357492768"/>
      </c:scatterChart>
      <c:valAx>
        <c:axId val="3574905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a:effectLst/>
                  </a:rPr>
                  <a:t>µmol m</a:t>
                </a:r>
                <a:r>
                  <a:rPr lang="en-GB" sz="1000" b="0" i="0" u="none" strike="noStrike" baseline="30000">
                    <a:effectLst/>
                  </a:rPr>
                  <a:t>2</a:t>
                </a:r>
                <a:r>
                  <a:rPr lang="en-GB" sz="1000" b="0" i="0" u="none" strike="noStrike" baseline="0">
                    <a:effectLst/>
                  </a:rPr>
                  <a:t> s</a:t>
                </a:r>
                <a:r>
                  <a:rPr lang="en-GB" sz="1000" b="0" i="0" u="none" strike="noStrike" baseline="30000">
                    <a:effectLst/>
                  </a:rPr>
                  <a:t>-1</a:t>
                </a:r>
                <a:r>
                  <a:rPr lang="en-GB" sz="1000" b="0" i="0" u="none" strike="noStrike" baseline="0">
                    <a:effectLst/>
                  </a:rPr>
                  <a:t> (PAR)</a:t>
                </a:r>
                <a:endParaRPr lang="en-GB" baseline="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492768"/>
        <c:crosses val="autoZero"/>
        <c:crossBetween val="midCat"/>
        <c:majorUnit val="25"/>
      </c:valAx>
      <c:valAx>
        <c:axId val="357492768"/>
        <c:scaling>
          <c:orientation val="minMax"/>
          <c:max val="2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Watts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490592"/>
        <c:crosses val="autoZero"/>
        <c:crossBetween val="midCat"/>
        <c:majorUnit val="25"/>
      </c:valAx>
      <c:spPr>
        <a:noFill/>
        <a:ln>
          <a:noFill/>
        </a:ln>
        <a:effectLst/>
      </c:spPr>
    </c:plotArea>
    <c:legend>
      <c:legendPos val="r"/>
      <c:legendEntry>
        <c:idx val="3"/>
        <c:delete val="1"/>
      </c:legendEntry>
      <c:legendEntry>
        <c:idx val="4"/>
        <c:delete val="1"/>
      </c:legendEntry>
      <c:legendEntry>
        <c:idx val="5"/>
        <c:delete val="1"/>
      </c:legendEntry>
      <c:layout>
        <c:manualLayout>
          <c:xMode val="edge"/>
          <c:yMode val="edge"/>
          <c:x val="0.69124868702512476"/>
          <c:y val="0.6535961305316228"/>
          <c:w val="0.26470781037959346"/>
          <c:h val="0.20208768494000823"/>
        </c:manualLayout>
      </c:layout>
      <c:overlay val="0"/>
      <c:spPr>
        <a:noFill/>
        <a:ln>
          <a:solidFill>
            <a:sysClr val="windowText" lastClr="000000"/>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99C7768C-6048-4497-BF34-567CC18D9612}" type="datetimeFigureOut">
              <a:rPr lang="en-GB" smtClean="0"/>
              <a:t>06/06/2016</a:t>
            </a:fld>
            <a:endParaRPr lang="en-GB"/>
          </a:p>
        </p:txBody>
      </p:sp>
      <p:sp>
        <p:nvSpPr>
          <p:cNvPr id="4" name="Footer Placeholder 3"/>
          <p:cNvSpPr>
            <a:spLocks noGrp="1"/>
          </p:cNvSpPr>
          <p:nvPr>
            <p:ph type="ftr" sz="quarter" idx="2"/>
          </p:nvPr>
        </p:nvSpPr>
        <p:spPr>
          <a:xfrm>
            <a:off x="0" y="9430092"/>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1440" tIns="45720" rIns="91440" bIns="45720" rtlCol="0" anchor="b"/>
          <a:lstStyle>
            <a:lvl1pPr algn="r">
              <a:defRPr sz="1200"/>
            </a:lvl1pPr>
          </a:lstStyle>
          <a:p>
            <a:fld id="{D72E4931-A6BE-48E5-A8B0-22FB1677C3F4}" type="slidenum">
              <a:rPr lang="en-GB" smtClean="0"/>
              <a:t>‹#›</a:t>
            </a:fld>
            <a:endParaRPr lang="en-GB"/>
          </a:p>
        </p:txBody>
      </p:sp>
    </p:spTree>
    <p:extLst>
      <p:ext uri="{BB962C8B-B14F-4D97-AF65-F5344CB8AC3E}">
        <p14:creationId xmlns:p14="http://schemas.microsoft.com/office/powerpoint/2010/main" val="114836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135"/>
          </a:xfrm>
          <a:prstGeom prst="rect">
            <a:avLst/>
          </a:prstGeom>
        </p:spPr>
        <p:txBody>
          <a:bodyPr vert="horz" lIns="91440" tIns="45720" rIns="91440" bIns="45720" rtlCol="0"/>
          <a:lstStyle>
            <a:lvl1pPr algn="r">
              <a:defRPr sz="1200"/>
            </a:lvl1pPr>
          </a:lstStyle>
          <a:p>
            <a:fld id="{8AD14E24-022D-4997-AA3C-214927838980}" type="datetimeFigureOut">
              <a:rPr lang="en-GB" smtClean="0"/>
              <a:t>06/06/2016</a:t>
            </a:fld>
            <a:endParaRPr lang="en-GB"/>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AE97071B-9D1E-4D5E-A766-118D98619AC2}" type="slidenum">
              <a:rPr lang="en-GB" smtClean="0"/>
              <a:t>‹#›</a:t>
            </a:fld>
            <a:endParaRPr lang="en-GB"/>
          </a:p>
        </p:txBody>
      </p:sp>
    </p:spTree>
    <p:extLst>
      <p:ext uri="{BB962C8B-B14F-4D97-AF65-F5344CB8AC3E}">
        <p14:creationId xmlns:p14="http://schemas.microsoft.com/office/powerpoint/2010/main" val="3066295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0ECB65-9494-4A2F-84CE-842F087CF51A}" type="slidenum">
              <a:rPr lang="en-GB" altLang="en-US" sz="1300" smtClean="0"/>
              <a:pPr>
                <a:spcBef>
                  <a:spcPct val="0"/>
                </a:spcBef>
              </a:pPr>
              <a:t>1</a:t>
            </a:fld>
            <a:endParaRPr lang="en-GB" altLang="en-US" sz="1300" smtClean="0"/>
          </a:p>
        </p:txBody>
      </p:sp>
    </p:spTree>
    <p:extLst>
      <p:ext uri="{BB962C8B-B14F-4D97-AF65-F5344CB8AC3E}">
        <p14:creationId xmlns:p14="http://schemas.microsoft.com/office/powerpoint/2010/main" val="2310496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97071B-9D1E-4D5E-A766-118D98619AC2}" type="slidenum">
              <a:rPr lang="en-GB" smtClean="0"/>
              <a:t>10</a:t>
            </a:fld>
            <a:endParaRPr lang="en-GB"/>
          </a:p>
        </p:txBody>
      </p:sp>
    </p:spTree>
    <p:extLst>
      <p:ext uri="{BB962C8B-B14F-4D97-AF65-F5344CB8AC3E}">
        <p14:creationId xmlns:p14="http://schemas.microsoft.com/office/powerpoint/2010/main" val="1740553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97071B-9D1E-4D5E-A766-118D98619AC2}" type="slidenum">
              <a:rPr lang="en-GB" smtClean="0"/>
              <a:t>11</a:t>
            </a:fld>
            <a:endParaRPr lang="en-GB"/>
          </a:p>
        </p:txBody>
      </p:sp>
    </p:spTree>
    <p:extLst>
      <p:ext uri="{BB962C8B-B14F-4D97-AF65-F5344CB8AC3E}">
        <p14:creationId xmlns:p14="http://schemas.microsoft.com/office/powerpoint/2010/main" val="1348242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Metrics tested include photosynthetic rate, growth rate, chlorophyll content, seed yield, dry weight and allocation of biomass.</a:t>
            </a: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12</a:t>
            </a:fld>
            <a:endParaRPr lang="en-GB"/>
          </a:p>
        </p:txBody>
      </p:sp>
    </p:spTree>
    <p:extLst>
      <p:ext uri="{BB962C8B-B14F-4D97-AF65-F5344CB8AC3E}">
        <p14:creationId xmlns:p14="http://schemas.microsoft.com/office/powerpoint/2010/main" val="3968913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Metrics tested include photosynthetic rate, growth rate, chlorophyll content, seed yield, dry weight and allocation of biomass.</a:t>
            </a: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13</a:t>
            </a:fld>
            <a:endParaRPr lang="en-GB"/>
          </a:p>
        </p:txBody>
      </p:sp>
    </p:spTree>
    <p:extLst>
      <p:ext uri="{BB962C8B-B14F-4D97-AF65-F5344CB8AC3E}">
        <p14:creationId xmlns:p14="http://schemas.microsoft.com/office/powerpoint/2010/main" val="2409680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Metrics tested include photosynthetic rate, growth rate, chlorophyll content, seed yield, dry weight and allocation of biomass.</a:t>
            </a: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14</a:t>
            </a:fld>
            <a:endParaRPr lang="en-GB"/>
          </a:p>
        </p:txBody>
      </p:sp>
    </p:spTree>
    <p:extLst>
      <p:ext uri="{BB962C8B-B14F-4D97-AF65-F5344CB8AC3E}">
        <p14:creationId xmlns:p14="http://schemas.microsoft.com/office/powerpoint/2010/main" val="79890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Metrics tested include photosynthetic rate, growth rate, chlorophyll content, seed yield, dry weight and allocation of biomass.</a:t>
            </a: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15</a:t>
            </a:fld>
            <a:endParaRPr lang="en-GB"/>
          </a:p>
        </p:txBody>
      </p:sp>
    </p:spTree>
    <p:extLst>
      <p:ext uri="{BB962C8B-B14F-4D97-AF65-F5344CB8AC3E}">
        <p14:creationId xmlns:p14="http://schemas.microsoft.com/office/powerpoint/2010/main" val="999368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Metrics tested include photosynthetic rate, growth rate, chlorophyll content, seed yield, dry weight and allocation of biomass.</a:t>
            </a: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16</a:t>
            </a:fld>
            <a:endParaRPr lang="en-GB"/>
          </a:p>
        </p:txBody>
      </p:sp>
    </p:spTree>
    <p:extLst>
      <p:ext uri="{BB962C8B-B14F-4D97-AF65-F5344CB8AC3E}">
        <p14:creationId xmlns:p14="http://schemas.microsoft.com/office/powerpoint/2010/main" val="3728357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Three of our research groups cultivate algae.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Plant Sciences is working with </a:t>
            </a:r>
            <a:r>
              <a:rPr lang="en-GB" dirty="0" err="1" smtClean="0"/>
              <a:t>Infors</a:t>
            </a:r>
            <a:r>
              <a:rPr lang="en-GB" dirty="0" smtClean="0"/>
              <a:t> to develop LED.</a:t>
            </a: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17</a:t>
            </a:fld>
            <a:endParaRPr lang="en-GB"/>
          </a:p>
        </p:txBody>
      </p:sp>
    </p:spTree>
    <p:extLst>
      <p:ext uri="{BB962C8B-B14F-4D97-AF65-F5344CB8AC3E}">
        <p14:creationId xmlns:p14="http://schemas.microsoft.com/office/powerpoint/2010/main" val="3274496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Metrics tested include photosynthetic rate, growth rate, chlorophyll content, seed yield, dry weight and allocation of biomass.</a:t>
            </a: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18</a:t>
            </a:fld>
            <a:endParaRPr lang="en-GB"/>
          </a:p>
        </p:txBody>
      </p:sp>
    </p:spTree>
    <p:extLst>
      <p:ext uri="{BB962C8B-B14F-4D97-AF65-F5344CB8AC3E}">
        <p14:creationId xmlns:p14="http://schemas.microsoft.com/office/powerpoint/2010/main" val="1118480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Metrics tested include photosynthetic rate, growth rate, chlorophyll content, seed yield, dry weight and allocation of biomass.</a:t>
            </a: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19</a:t>
            </a:fld>
            <a:endParaRPr lang="en-GB"/>
          </a:p>
        </p:txBody>
      </p:sp>
    </p:spTree>
    <p:extLst>
      <p:ext uri="{BB962C8B-B14F-4D97-AF65-F5344CB8AC3E}">
        <p14:creationId xmlns:p14="http://schemas.microsoft.com/office/powerpoint/2010/main" val="421042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LEDs and Plant Growth – Science, Energy and Cost Benefits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err="1" smtClean="0">
                <a:solidFill>
                  <a:schemeClr val="tx1"/>
                </a:solidFill>
                <a:latin typeface="+mn-lt"/>
                <a:ea typeface="+mn-ea"/>
                <a:cs typeface="+mn-cs"/>
              </a:rPr>
              <a:t>Dr.</a:t>
            </a:r>
            <a:r>
              <a:rPr lang="en-GB" sz="1200" b="0" i="0" u="none" strike="noStrike" kern="1200" baseline="0" dirty="0" smtClean="0">
                <a:solidFill>
                  <a:schemeClr val="tx1"/>
                </a:solidFill>
                <a:latin typeface="+mn-lt"/>
                <a:ea typeface="+mn-ea"/>
                <a:cs typeface="+mn-cs"/>
              </a:rPr>
              <a:t> Matthew Davey, Senior Research Associate, and Martin Howes, Energy Co-ordinator, Department of Plant Sciences, University of Cambridge. </a:t>
            </a:r>
          </a:p>
          <a:p>
            <a:r>
              <a:rPr lang="en-GB" sz="1200" b="1" i="0" u="none" strike="noStrike" kern="1200" baseline="0" dirty="0" smtClean="0">
                <a:solidFill>
                  <a:schemeClr val="tx1"/>
                </a:solidFill>
                <a:latin typeface="+mn-lt"/>
                <a:ea typeface="+mn-ea"/>
                <a:cs typeface="+mn-cs"/>
              </a:rPr>
              <a:t>Lighting-related electricity consumption reduced by 60% through replacement of fluorescent tubes by LEDs in plant growth rooms, with additional benefits of reduced cooling and maintenance, and longer light lifespan.</a:t>
            </a:r>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Though the light spectra are different, plant growth trial results have shown other variables including light intensity to be more significant factors. </a:t>
            </a:r>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Similar benefits from retrofitting of algae-cultivating incubation shakers with LEDs.</a:t>
            </a:r>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2</a:t>
            </a:fld>
            <a:endParaRPr lang="en-GB"/>
          </a:p>
        </p:txBody>
      </p:sp>
    </p:spTree>
    <p:extLst>
      <p:ext uri="{BB962C8B-B14F-4D97-AF65-F5344CB8AC3E}">
        <p14:creationId xmlns:p14="http://schemas.microsoft.com/office/powerpoint/2010/main" val="4041512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Metrics tested include photosynthetic rate, growth rate, chlorophyll content, seed yield, dry weight and allocation of biomass.</a:t>
            </a: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20</a:t>
            </a:fld>
            <a:endParaRPr lang="en-GB"/>
          </a:p>
        </p:txBody>
      </p:sp>
    </p:spTree>
    <p:extLst>
      <p:ext uri="{BB962C8B-B14F-4D97-AF65-F5344CB8AC3E}">
        <p14:creationId xmlns:p14="http://schemas.microsoft.com/office/powerpoint/2010/main" val="1509201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 and teaching groups have been invited to experiment under the new lights. This investigation programme will define how LEDs are rolled out over the other rooms and cabinets of the Plant Growth Facility.</a:t>
            </a:r>
          </a:p>
          <a:p>
            <a:r>
              <a:rPr lang="en-GB" dirty="0" smtClean="0"/>
              <a:t>*UPDATE 23/05/16* - Typical room load with lights on is reduced from ~12kW to ~6.3kW, a 47.5% reduction. </a:t>
            </a:r>
          </a:p>
          <a:p>
            <a:r>
              <a:rPr lang="en-GB" dirty="0" smtClean="0"/>
              <a:t>	0.8kW of this is a </a:t>
            </a:r>
            <a:r>
              <a:rPr lang="en-GB" baseline="0" dirty="0" smtClean="0"/>
              <a:t>24/7 reduction in baseload (5 to 4.2kW = 16%) as fans are not needed with the LED arrays. </a:t>
            </a:r>
          </a:p>
          <a:p>
            <a:r>
              <a:rPr lang="en-GB" baseline="0" dirty="0" smtClean="0"/>
              <a:t>	Pure lighting load reduction is 4.9kW = 53%.</a:t>
            </a:r>
          </a:p>
          <a:p>
            <a:r>
              <a:rPr lang="en-GB" baseline="0" dirty="0" smtClean="0"/>
              <a:t>	Room consumption not including chilling demand reduction is ~£3800/yr. Saving are higher on rooms producing higher light intensities.</a:t>
            </a:r>
          </a:p>
          <a:p>
            <a:r>
              <a:rPr lang="en-GB" baseline="0" dirty="0" smtClean="0"/>
              <a:t>	Chilling load reduction is difficult to measure. The parameter we are monitoring is ‘Cool Modulating Valve’ which, when glycol supply is good, seems to have 	to be opened 10% less for the LED room.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Collecting electrical usage and chilling demand data under various room conditions.</a:t>
            </a: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21</a:t>
            </a:fld>
            <a:endParaRPr lang="en-GB"/>
          </a:p>
        </p:txBody>
      </p:sp>
    </p:spTree>
    <p:extLst>
      <p:ext uri="{BB962C8B-B14F-4D97-AF65-F5344CB8AC3E}">
        <p14:creationId xmlns:p14="http://schemas.microsoft.com/office/powerpoint/2010/main" val="712940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 and teaching groups have been invited to experiment under the new lights. This investigation programme will define how LEDs are rolled out over the other rooms and cabinets of the Plant Growth Facility.</a:t>
            </a:r>
          </a:p>
          <a:p>
            <a:r>
              <a:rPr lang="en-GB" dirty="0" smtClean="0"/>
              <a:t>*UPDATE 23/05/16* - Typical room load with lights on is reduced from ~12kW to ~6.3kW, a 47.5% reduction. </a:t>
            </a:r>
          </a:p>
          <a:p>
            <a:r>
              <a:rPr lang="en-GB" dirty="0" smtClean="0"/>
              <a:t>	0.8kW of this is a </a:t>
            </a:r>
            <a:r>
              <a:rPr lang="en-GB" baseline="0" dirty="0" smtClean="0"/>
              <a:t>24/7 reduction in baseload (5 to 4.2kW = 16%) as fans are not needed with the LED arrays. </a:t>
            </a:r>
          </a:p>
          <a:p>
            <a:r>
              <a:rPr lang="en-GB" baseline="0" dirty="0" smtClean="0"/>
              <a:t>	Pure lighting load reduction is 4.9kW = 53%.</a:t>
            </a:r>
          </a:p>
          <a:p>
            <a:r>
              <a:rPr lang="en-GB" baseline="0" dirty="0" smtClean="0"/>
              <a:t>	Room consumption not including chilling demand reduction is ~£3800/yr. Saving are higher on rooms producing higher light intensities.</a:t>
            </a:r>
          </a:p>
          <a:p>
            <a:r>
              <a:rPr lang="en-GB" baseline="0" dirty="0" smtClean="0"/>
              <a:t>	Chilling load reduction is difficult to measure. The parameter we are monitoring is ‘Cool Modulating Valve’ which, when glycol supply is good, seems to have 	to be opened 10% less for the LED room.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light replacement costs – tubes and </a:t>
            </a:r>
            <a:r>
              <a:rPr lang="en-GB" sz="1200" dirty="0" err="1" smtClean="0"/>
              <a:t>incandescents</a:t>
            </a:r>
            <a:r>
              <a:rPr lang="en-GB" sz="1200" dirty="0" smtClean="0"/>
              <a:t>, large reduction in maintenance time spent changing spent lamps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22</a:t>
            </a:fld>
            <a:endParaRPr lang="en-GB"/>
          </a:p>
        </p:txBody>
      </p:sp>
    </p:spTree>
    <p:extLst>
      <p:ext uri="{BB962C8B-B14F-4D97-AF65-F5344CB8AC3E}">
        <p14:creationId xmlns:p14="http://schemas.microsoft.com/office/powerpoint/2010/main" val="2980236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Capable of producing nearly double the light intensity, making the units more capable and flexible.</a:t>
            </a: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23</a:t>
            </a:fld>
            <a:endParaRPr lang="en-GB"/>
          </a:p>
        </p:txBody>
      </p:sp>
    </p:spTree>
    <p:extLst>
      <p:ext uri="{BB962C8B-B14F-4D97-AF65-F5344CB8AC3E}">
        <p14:creationId xmlns:p14="http://schemas.microsoft.com/office/powerpoint/2010/main" val="1903973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This slashes maintenance costs incurred by the research groups.</a:t>
            </a: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24</a:t>
            </a:fld>
            <a:endParaRPr lang="en-GB"/>
          </a:p>
        </p:txBody>
      </p:sp>
    </p:spTree>
    <p:extLst>
      <p:ext uri="{BB962C8B-B14F-4D97-AF65-F5344CB8AC3E}">
        <p14:creationId xmlns:p14="http://schemas.microsoft.com/office/powerpoint/2010/main" val="2762278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Department of Plant Sciences has sought to ensure that a switch to LED does not adversely affect research.</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Conviron</a:t>
            </a:r>
            <a:r>
              <a:rPr lang="en-GB" baseline="0" dirty="0" smtClean="0"/>
              <a:t> says that increasingly looking at multi-channel </a:t>
            </a:r>
            <a:r>
              <a:rPr lang="en-GB" baseline="0" dirty="0" err="1" smtClean="0"/>
              <a:t>tunable</a:t>
            </a:r>
            <a:r>
              <a:rPr lang="en-GB" baseline="0" dirty="0" smtClean="0"/>
              <a:t> LED solutions. </a:t>
            </a:r>
            <a:r>
              <a:rPr lang="en-GB" baseline="0" dirty="0" err="1" smtClean="0"/>
              <a:t>Heliospectra</a:t>
            </a:r>
            <a:r>
              <a:rPr lang="en-GB" baseline="0" dirty="0" smtClean="0"/>
              <a:t> would appear to be the same.</a:t>
            </a:r>
            <a:endParaRPr lang="en-GB" dirty="0" smtClean="0"/>
          </a:p>
        </p:txBody>
      </p:sp>
      <p:sp>
        <p:nvSpPr>
          <p:cNvPr id="4" name="Slide Number Placeholder 3"/>
          <p:cNvSpPr>
            <a:spLocks noGrp="1"/>
          </p:cNvSpPr>
          <p:nvPr>
            <p:ph type="sldNum" sz="quarter" idx="10"/>
          </p:nvPr>
        </p:nvSpPr>
        <p:spPr/>
        <p:txBody>
          <a:bodyPr/>
          <a:lstStyle/>
          <a:p>
            <a:fld id="{AE97071B-9D1E-4D5E-A766-118D98619AC2}" type="slidenum">
              <a:rPr lang="en-GB" smtClean="0"/>
              <a:t>25</a:t>
            </a:fld>
            <a:endParaRPr lang="en-GB"/>
          </a:p>
        </p:txBody>
      </p:sp>
    </p:spTree>
    <p:extLst>
      <p:ext uri="{BB962C8B-B14F-4D97-AF65-F5344CB8AC3E}">
        <p14:creationId xmlns:p14="http://schemas.microsoft.com/office/powerpoint/2010/main" val="1716284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97071B-9D1E-4D5E-A766-118D98619AC2}" type="slidenum">
              <a:rPr lang="en-GB" smtClean="0"/>
              <a:t>26</a:t>
            </a:fld>
            <a:endParaRPr lang="en-GB"/>
          </a:p>
        </p:txBody>
      </p:sp>
    </p:spTree>
    <p:extLst>
      <p:ext uri="{BB962C8B-B14F-4D97-AF65-F5344CB8AC3E}">
        <p14:creationId xmlns:p14="http://schemas.microsoft.com/office/powerpoint/2010/main" val="1300661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97071B-9D1E-4D5E-A766-118D98619AC2}" type="slidenum">
              <a:rPr lang="en-GB" smtClean="0"/>
              <a:t>27</a:t>
            </a:fld>
            <a:endParaRPr lang="en-GB"/>
          </a:p>
        </p:txBody>
      </p:sp>
    </p:spTree>
    <p:extLst>
      <p:ext uri="{BB962C8B-B14F-4D97-AF65-F5344CB8AC3E}">
        <p14:creationId xmlns:p14="http://schemas.microsoft.com/office/powerpoint/2010/main" val="82262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97071B-9D1E-4D5E-A766-118D98619AC2}" type="slidenum">
              <a:rPr lang="en-GB" smtClean="0"/>
              <a:t>3</a:t>
            </a:fld>
            <a:endParaRPr lang="en-GB"/>
          </a:p>
        </p:txBody>
      </p:sp>
    </p:spTree>
    <p:extLst>
      <p:ext uri="{BB962C8B-B14F-4D97-AF65-F5344CB8AC3E}">
        <p14:creationId xmlns:p14="http://schemas.microsoft.com/office/powerpoint/2010/main" val="147779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Control</a:t>
            </a:r>
            <a:r>
              <a:rPr lang="en-GB" sz="1200" baseline="0" dirty="0" smtClean="0"/>
              <a:t> o</a:t>
            </a:r>
            <a:r>
              <a:rPr lang="en-GB" sz="1200" dirty="0" smtClean="0"/>
              <a:t>ver light intensity, </a:t>
            </a:r>
            <a:r>
              <a:rPr lang="en-GB" sz="1200" dirty="0" err="1" smtClean="0"/>
              <a:t>day:night</a:t>
            </a:r>
            <a:r>
              <a:rPr lang="en-GB" sz="1200" dirty="0" smtClean="0"/>
              <a:t> cycles etc.</a:t>
            </a: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4</a:t>
            </a:fld>
            <a:endParaRPr lang="en-GB"/>
          </a:p>
        </p:txBody>
      </p:sp>
    </p:spTree>
    <p:extLst>
      <p:ext uri="{BB962C8B-B14F-4D97-AF65-F5344CB8AC3E}">
        <p14:creationId xmlns:p14="http://schemas.microsoft.com/office/powerpoint/2010/main" val="178737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PGF – Around £25,000/mo</a:t>
            </a:r>
          </a:p>
          <a:p>
            <a:r>
              <a:rPr lang="en-GB" dirty="0" err="1" smtClean="0"/>
              <a:t>PlantSci</a:t>
            </a:r>
            <a:r>
              <a:rPr lang="en-GB" dirty="0" smtClean="0"/>
              <a:t> – Around £14,000/</a:t>
            </a:r>
            <a:r>
              <a:rPr lang="en-GB" dirty="0" err="1" smtClean="0"/>
              <a:t>mo</a:t>
            </a:r>
            <a:endParaRPr lang="en-GB" dirty="0" smtClean="0"/>
          </a:p>
          <a:p>
            <a:r>
              <a:rPr lang="en-GB" dirty="0" smtClean="0"/>
              <a:t>*YTD Average</a:t>
            </a:r>
            <a:r>
              <a:rPr lang="en-GB" baseline="0" dirty="0" smtClean="0"/>
              <a:t> Daily Consumption £7,100kWh = £875</a:t>
            </a:r>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5</a:t>
            </a:fld>
            <a:endParaRPr lang="en-GB"/>
          </a:p>
        </p:txBody>
      </p:sp>
    </p:spTree>
    <p:extLst>
      <p:ext uri="{BB962C8B-B14F-4D97-AF65-F5344CB8AC3E}">
        <p14:creationId xmlns:p14="http://schemas.microsoft.com/office/powerpoint/2010/main" val="295115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Good research requires controllability of variables.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Plant research is dependent on high quality lighting capable of recreating representative growing environments.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Light has wave and particle properties. </a:t>
            </a: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6</a:t>
            </a:fld>
            <a:endParaRPr lang="en-GB"/>
          </a:p>
        </p:txBody>
      </p:sp>
    </p:spTree>
    <p:extLst>
      <p:ext uri="{BB962C8B-B14F-4D97-AF65-F5344CB8AC3E}">
        <p14:creationId xmlns:p14="http://schemas.microsoft.com/office/powerpoint/2010/main" val="42237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sixteen PGRs with twelve trays each. </a:t>
            </a:r>
          </a:p>
          <a:p>
            <a:r>
              <a:rPr lang="en-GB" dirty="0" smtClean="0"/>
              <a:t>Incumbent units: 20 tubes per array, 12 arrays, 16 rooms</a:t>
            </a:r>
            <a:r>
              <a:rPr lang="en-GB" baseline="0" dirty="0" smtClean="0"/>
              <a:t> = 180kW overnight to 400kW at peak times, averaging 290kW!= a lot of energy!</a:t>
            </a:r>
          </a:p>
          <a:p>
            <a:r>
              <a:rPr lang="en-GB" baseline="0" dirty="0" smtClean="0"/>
              <a:t>8kW per room, 16rooms = 128kW</a:t>
            </a:r>
          </a:p>
        </p:txBody>
      </p:sp>
      <p:sp>
        <p:nvSpPr>
          <p:cNvPr id="4" name="Slide Number Placeholder 3"/>
          <p:cNvSpPr>
            <a:spLocks noGrp="1"/>
          </p:cNvSpPr>
          <p:nvPr>
            <p:ph type="sldNum" sz="quarter" idx="10"/>
          </p:nvPr>
        </p:nvSpPr>
        <p:spPr/>
        <p:txBody>
          <a:bodyPr/>
          <a:lstStyle/>
          <a:p>
            <a:fld id="{AE97071B-9D1E-4D5E-A766-118D98619AC2}" type="slidenum">
              <a:rPr lang="en-GB" smtClean="0"/>
              <a:t>7</a:t>
            </a:fld>
            <a:endParaRPr lang="en-GB"/>
          </a:p>
        </p:txBody>
      </p:sp>
    </p:spTree>
    <p:extLst>
      <p:ext uri="{BB962C8B-B14F-4D97-AF65-F5344CB8AC3E}">
        <p14:creationId xmlns:p14="http://schemas.microsoft.com/office/powerpoint/2010/main" val="4184544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Good research requires controllability of variables.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Plant research is dependent on high quality lighting capable of recreating representative growing environments.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Light has wave and particle properties. </a:t>
            </a:r>
          </a:p>
          <a:p>
            <a:endParaRPr lang="en-GB" dirty="0"/>
          </a:p>
        </p:txBody>
      </p:sp>
      <p:sp>
        <p:nvSpPr>
          <p:cNvPr id="4" name="Slide Number Placeholder 3"/>
          <p:cNvSpPr>
            <a:spLocks noGrp="1"/>
          </p:cNvSpPr>
          <p:nvPr>
            <p:ph type="sldNum" sz="quarter" idx="10"/>
          </p:nvPr>
        </p:nvSpPr>
        <p:spPr/>
        <p:txBody>
          <a:bodyPr/>
          <a:lstStyle/>
          <a:p>
            <a:fld id="{AE97071B-9D1E-4D5E-A766-118D98619AC2}" type="slidenum">
              <a:rPr lang="en-GB" smtClean="0"/>
              <a:t>8</a:t>
            </a:fld>
            <a:endParaRPr lang="en-GB"/>
          </a:p>
        </p:txBody>
      </p:sp>
    </p:spTree>
    <p:extLst>
      <p:ext uri="{BB962C8B-B14F-4D97-AF65-F5344CB8AC3E}">
        <p14:creationId xmlns:p14="http://schemas.microsoft.com/office/powerpoint/2010/main" val="143430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sixteen PGRs with twelve trays each. </a:t>
            </a:r>
          </a:p>
          <a:p>
            <a:r>
              <a:rPr lang="en-GB" dirty="0" smtClean="0"/>
              <a:t>Incumbent units: 20 tubes per array, 12 arrays, 16 rooms</a:t>
            </a:r>
            <a:r>
              <a:rPr lang="en-GB" baseline="0" dirty="0" smtClean="0"/>
              <a:t> = 180kW overnight to 400kW at peak times, averaging 290kW!= a lot of energy!</a:t>
            </a:r>
          </a:p>
          <a:p>
            <a:r>
              <a:rPr lang="en-GB" baseline="0" dirty="0" smtClean="0"/>
              <a:t>8kW per room, 16rooms = 128kW</a:t>
            </a:r>
          </a:p>
        </p:txBody>
      </p:sp>
      <p:sp>
        <p:nvSpPr>
          <p:cNvPr id="4" name="Slide Number Placeholder 3"/>
          <p:cNvSpPr>
            <a:spLocks noGrp="1"/>
          </p:cNvSpPr>
          <p:nvPr>
            <p:ph type="sldNum" sz="quarter" idx="10"/>
          </p:nvPr>
        </p:nvSpPr>
        <p:spPr/>
        <p:txBody>
          <a:bodyPr/>
          <a:lstStyle/>
          <a:p>
            <a:fld id="{AE97071B-9D1E-4D5E-A766-118D98619AC2}" type="slidenum">
              <a:rPr lang="en-GB" smtClean="0"/>
              <a:t>9</a:t>
            </a:fld>
            <a:endParaRPr lang="en-GB"/>
          </a:p>
        </p:txBody>
      </p:sp>
    </p:spTree>
    <p:extLst>
      <p:ext uri="{BB962C8B-B14F-4D97-AF65-F5344CB8AC3E}">
        <p14:creationId xmlns:p14="http://schemas.microsoft.com/office/powerpoint/2010/main" val="227076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A9564B-E799-448E-A9CA-951993282BEE}"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735A2-1AF3-4C0B-A7E7-C6576254AB35}" type="slidenum">
              <a:rPr lang="en-GB" smtClean="0"/>
              <a:t>‹#›</a:t>
            </a:fld>
            <a:endParaRPr lang="en-GB"/>
          </a:p>
        </p:txBody>
      </p:sp>
    </p:spTree>
    <p:extLst>
      <p:ext uri="{BB962C8B-B14F-4D97-AF65-F5344CB8AC3E}">
        <p14:creationId xmlns:p14="http://schemas.microsoft.com/office/powerpoint/2010/main" val="399569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9564B-E799-448E-A9CA-951993282BEE}"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735A2-1AF3-4C0B-A7E7-C6576254AB35}" type="slidenum">
              <a:rPr lang="en-GB" smtClean="0"/>
              <a:t>‹#›</a:t>
            </a:fld>
            <a:endParaRPr lang="en-GB"/>
          </a:p>
        </p:txBody>
      </p:sp>
    </p:spTree>
    <p:extLst>
      <p:ext uri="{BB962C8B-B14F-4D97-AF65-F5344CB8AC3E}">
        <p14:creationId xmlns:p14="http://schemas.microsoft.com/office/powerpoint/2010/main" val="3531765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9564B-E799-448E-A9CA-951993282BEE}"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735A2-1AF3-4C0B-A7E7-C6576254AB35}"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490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9564B-E799-448E-A9CA-951993282BEE}"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735A2-1AF3-4C0B-A7E7-C6576254AB35}" type="slidenum">
              <a:rPr lang="en-GB" smtClean="0"/>
              <a:t>‹#›</a:t>
            </a:fld>
            <a:endParaRPr lang="en-GB"/>
          </a:p>
        </p:txBody>
      </p:sp>
    </p:spTree>
    <p:extLst>
      <p:ext uri="{BB962C8B-B14F-4D97-AF65-F5344CB8AC3E}">
        <p14:creationId xmlns:p14="http://schemas.microsoft.com/office/powerpoint/2010/main" val="3882027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9564B-E799-448E-A9CA-951993282BEE}"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735A2-1AF3-4C0B-A7E7-C6576254AB35}"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1829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9564B-E799-448E-A9CA-951993282BEE}"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735A2-1AF3-4C0B-A7E7-C6576254AB35}" type="slidenum">
              <a:rPr lang="en-GB" smtClean="0"/>
              <a:t>‹#›</a:t>
            </a:fld>
            <a:endParaRPr lang="en-GB"/>
          </a:p>
        </p:txBody>
      </p:sp>
    </p:spTree>
    <p:extLst>
      <p:ext uri="{BB962C8B-B14F-4D97-AF65-F5344CB8AC3E}">
        <p14:creationId xmlns:p14="http://schemas.microsoft.com/office/powerpoint/2010/main" val="202805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A9564B-E799-448E-A9CA-951993282BEE}"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735A2-1AF3-4C0B-A7E7-C6576254AB35}" type="slidenum">
              <a:rPr lang="en-GB" smtClean="0"/>
              <a:t>‹#›</a:t>
            </a:fld>
            <a:endParaRPr lang="en-GB"/>
          </a:p>
        </p:txBody>
      </p:sp>
    </p:spTree>
    <p:extLst>
      <p:ext uri="{BB962C8B-B14F-4D97-AF65-F5344CB8AC3E}">
        <p14:creationId xmlns:p14="http://schemas.microsoft.com/office/powerpoint/2010/main" val="3243552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A9564B-E799-448E-A9CA-951993282BEE}"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735A2-1AF3-4C0B-A7E7-C6576254AB35}" type="slidenum">
              <a:rPr lang="en-GB" smtClean="0"/>
              <a:t>‹#›</a:t>
            </a:fld>
            <a:endParaRPr lang="en-GB"/>
          </a:p>
        </p:txBody>
      </p:sp>
    </p:spTree>
    <p:extLst>
      <p:ext uri="{BB962C8B-B14F-4D97-AF65-F5344CB8AC3E}">
        <p14:creationId xmlns:p14="http://schemas.microsoft.com/office/powerpoint/2010/main" val="258073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A9564B-E799-448E-A9CA-951993282BEE}"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735A2-1AF3-4C0B-A7E7-C6576254AB35}" type="slidenum">
              <a:rPr lang="en-GB" smtClean="0"/>
              <a:t>‹#›</a:t>
            </a:fld>
            <a:endParaRPr lang="en-GB"/>
          </a:p>
        </p:txBody>
      </p:sp>
    </p:spTree>
    <p:extLst>
      <p:ext uri="{BB962C8B-B14F-4D97-AF65-F5344CB8AC3E}">
        <p14:creationId xmlns:p14="http://schemas.microsoft.com/office/powerpoint/2010/main" val="343278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9564B-E799-448E-A9CA-951993282BEE}"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735A2-1AF3-4C0B-A7E7-C6576254AB35}" type="slidenum">
              <a:rPr lang="en-GB" smtClean="0"/>
              <a:t>‹#›</a:t>
            </a:fld>
            <a:endParaRPr lang="en-GB"/>
          </a:p>
        </p:txBody>
      </p:sp>
    </p:spTree>
    <p:extLst>
      <p:ext uri="{BB962C8B-B14F-4D97-AF65-F5344CB8AC3E}">
        <p14:creationId xmlns:p14="http://schemas.microsoft.com/office/powerpoint/2010/main" val="13199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A9564B-E799-448E-A9CA-951993282BEE}" type="datetimeFigureOut">
              <a:rPr lang="en-GB" smtClean="0"/>
              <a:t>06/06/2016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4735A2-1AF3-4C0B-A7E7-C6576254AB35}" type="slidenum">
              <a:rPr lang="en-GB" smtClean="0"/>
              <a:t>‹#›</a:t>
            </a:fld>
            <a:endParaRPr lang="en-GB"/>
          </a:p>
        </p:txBody>
      </p:sp>
    </p:spTree>
    <p:extLst>
      <p:ext uri="{BB962C8B-B14F-4D97-AF65-F5344CB8AC3E}">
        <p14:creationId xmlns:p14="http://schemas.microsoft.com/office/powerpoint/2010/main" val="84172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A9564B-E799-448E-A9CA-951993282BEE}" type="datetimeFigureOut">
              <a:rPr lang="en-GB" smtClean="0"/>
              <a:t>06/06/2016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4735A2-1AF3-4C0B-A7E7-C6576254AB35}" type="slidenum">
              <a:rPr lang="en-GB" smtClean="0"/>
              <a:t>‹#›</a:t>
            </a:fld>
            <a:endParaRPr lang="en-GB"/>
          </a:p>
        </p:txBody>
      </p:sp>
    </p:spTree>
    <p:extLst>
      <p:ext uri="{BB962C8B-B14F-4D97-AF65-F5344CB8AC3E}">
        <p14:creationId xmlns:p14="http://schemas.microsoft.com/office/powerpoint/2010/main" val="147275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A9564B-E799-448E-A9CA-951993282BEE}" type="datetimeFigureOut">
              <a:rPr lang="en-GB" smtClean="0"/>
              <a:t>06/06/2016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4735A2-1AF3-4C0B-A7E7-C6576254AB35}" type="slidenum">
              <a:rPr lang="en-GB" smtClean="0"/>
              <a:t>‹#›</a:t>
            </a:fld>
            <a:endParaRPr lang="en-GB"/>
          </a:p>
        </p:txBody>
      </p:sp>
    </p:spTree>
    <p:extLst>
      <p:ext uri="{BB962C8B-B14F-4D97-AF65-F5344CB8AC3E}">
        <p14:creationId xmlns:p14="http://schemas.microsoft.com/office/powerpoint/2010/main" val="377225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9564B-E799-448E-A9CA-951993282BEE}" type="datetimeFigureOut">
              <a:rPr lang="en-GB" smtClean="0"/>
              <a:t>06/06/2016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4735A2-1AF3-4C0B-A7E7-C6576254AB35}" type="slidenum">
              <a:rPr lang="en-GB" smtClean="0"/>
              <a:t>‹#›</a:t>
            </a:fld>
            <a:endParaRPr lang="en-GB"/>
          </a:p>
        </p:txBody>
      </p:sp>
    </p:spTree>
    <p:extLst>
      <p:ext uri="{BB962C8B-B14F-4D97-AF65-F5344CB8AC3E}">
        <p14:creationId xmlns:p14="http://schemas.microsoft.com/office/powerpoint/2010/main" val="348447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9564B-E799-448E-A9CA-951993282BEE}" type="datetimeFigureOut">
              <a:rPr lang="en-GB" smtClean="0"/>
              <a:t>06/06/2016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4735A2-1AF3-4C0B-A7E7-C6576254AB35}" type="slidenum">
              <a:rPr lang="en-GB" smtClean="0"/>
              <a:t>‹#›</a:t>
            </a:fld>
            <a:endParaRPr lang="en-GB"/>
          </a:p>
        </p:txBody>
      </p:sp>
    </p:spTree>
    <p:extLst>
      <p:ext uri="{BB962C8B-B14F-4D97-AF65-F5344CB8AC3E}">
        <p14:creationId xmlns:p14="http://schemas.microsoft.com/office/powerpoint/2010/main" val="74088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9564B-E799-448E-A9CA-951993282BEE}" type="datetimeFigureOut">
              <a:rPr lang="en-GB" smtClean="0"/>
              <a:t>06/06/2016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4735A2-1AF3-4C0B-A7E7-C6576254AB35}" type="slidenum">
              <a:rPr lang="en-GB" smtClean="0"/>
              <a:t>‹#›</a:t>
            </a:fld>
            <a:endParaRPr lang="en-GB"/>
          </a:p>
        </p:txBody>
      </p:sp>
    </p:spTree>
    <p:extLst>
      <p:ext uri="{BB962C8B-B14F-4D97-AF65-F5344CB8AC3E}">
        <p14:creationId xmlns:p14="http://schemas.microsoft.com/office/powerpoint/2010/main" val="332791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A9564B-E799-448E-A9CA-951993282BEE}" type="datetimeFigureOut">
              <a:rPr lang="en-GB" smtClean="0"/>
              <a:t>06/06/2016</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84735A2-1AF3-4C0B-A7E7-C6576254AB35}" type="slidenum">
              <a:rPr lang="en-GB" smtClean="0"/>
              <a:t>‹#›</a:t>
            </a:fld>
            <a:endParaRPr lang="en-GB"/>
          </a:p>
        </p:txBody>
      </p:sp>
    </p:spTree>
    <p:extLst>
      <p:ext uri="{BB962C8B-B14F-4D97-AF65-F5344CB8AC3E}">
        <p14:creationId xmlns:p14="http://schemas.microsoft.com/office/powerpoint/2010/main" val="7530757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hyperlink" Target="mailto:meh73@cam.ac.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83444" y="2776537"/>
            <a:ext cx="7377112" cy="1392238"/>
          </a:xfrm>
        </p:spPr>
        <p:txBody>
          <a:bodyPr/>
          <a:lstStyle/>
          <a:p>
            <a:pPr algn="ct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latin typeface="Arial" panose="020B0604020202020204" pitchFamily="34" charset="0"/>
                <a:cs typeface="Arial" panose="020B0604020202020204" pitchFamily="34" charset="0"/>
              </a:rPr>
              <a:t> B2: </a:t>
            </a:r>
            <a:r>
              <a:rPr lang="en-GB" altLang="en-US" sz="3600" dirty="0" smtClean="0">
                <a:latin typeface="Arial" panose="020B0604020202020204" pitchFamily="34" charset="0"/>
                <a:cs typeface="Arial" panose="020B0604020202020204" pitchFamily="34" charset="0"/>
              </a:rPr>
              <a:t>LEDs and Plant Growth </a:t>
            </a:r>
            <a:br>
              <a:rPr lang="en-GB" altLang="en-US" sz="3600" dirty="0" smtClean="0">
                <a:latin typeface="Arial" panose="020B0604020202020204" pitchFamily="34" charset="0"/>
                <a:cs typeface="Arial" panose="020B0604020202020204" pitchFamily="34" charset="0"/>
              </a:rPr>
            </a:br>
            <a:r>
              <a:rPr lang="en-GB" altLang="en-US" sz="3200" dirty="0" smtClean="0">
                <a:latin typeface="Arial" panose="020B0604020202020204" pitchFamily="34" charset="0"/>
                <a:cs typeface="Arial" panose="020B0604020202020204" pitchFamily="34" charset="0"/>
              </a:rPr>
              <a:t>– Science, Energy &amp; Cost Benefits:</a:t>
            </a:r>
            <a:r>
              <a:rPr lang="en-GB" altLang="en-US" sz="3200" dirty="0" smtClean="0">
                <a:solidFill>
                  <a:srgbClr val="009900"/>
                </a:solidFill>
                <a:latin typeface="Arial" panose="020B0604020202020204" pitchFamily="34" charset="0"/>
                <a:cs typeface="Arial" panose="020B0604020202020204" pitchFamily="34" charset="0"/>
              </a:rPr>
              <a:t> </a:t>
            </a:r>
            <a:br>
              <a:rPr lang="en-GB" altLang="en-US" sz="3200" dirty="0" smtClean="0">
                <a:solidFill>
                  <a:srgbClr val="009900"/>
                </a:solidFill>
                <a:latin typeface="Arial" panose="020B0604020202020204" pitchFamily="34" charset="0"/>
                <a:cs typeface="Arial" panose="020B0604020202020204" pitchFamily="34" charset="0"/>
              </a:rPr>
            </a:br>
            <a:r>
              <a:rPr lang="en-GB" altLang="en-US" sz="2800" dirty="0" err="1" smtClean="0">
                <a:latin typeface="Arial" panose="020B0604020202020204" pitchFamily="34" charset="0"/>
                <a:cs typeface="Arial" panose="020B0604020202020204" pitchFamily="34" charset="0"/>
              </a:rPr>
              <a:t>Dr.</a:t>
            </a:r>
            <a:r>
              <a:rPr lang="en-GB" altLang="en-US" sz="2800" dirty="0" smtClean="0">
                <a:latin typeface="Arial" panose="020B0604020202020204" pitchFamily="34" charset="0"/>
                <a:cs typeface="Arial" panose="020B0604020202020204" pitchFamily="34" charset="0"/>
              </a:rPr>
              <a:t> Matthew Davey &amp; Martin Howes, </a:t>
            </a:r>
            <a:br>
              <a:rPr lang="en-GB" altLang="en-US" sz="2800" dirty="0" smtClean="0">
                <a:latin typeface="Arial" panose="020B0604020202020204" pitchFamily="34" charset="0"/>
                <a:cs typeface="Arial" panose="020B0604020202020204" pitchFamily="34" charset="0"/>
              </a:rPr>
            </a:br>
            <a:r>
              <a:rPr lang="en-GB" altLang="en-US" sz="2800" dirty="0" smtClean="0">
                <a:latin typeface="Arial" panose="020B0604020202020204" pitchFamily="34" charset="0"/>
                <a:cs typeface="Arial" panose="020B0604020202020204" pitchFamily="34" charset="0"/>
              </a:rPr>
              <a:t>University of Cambridge</a:t>
            </a:r>
          </a:p>
        </p:txBody>
      </p:sp>
      <p:pic>
        <p:nvPicPr>
          <p:cNvPr id="40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413" y="6165850"/>
            <a:ext cx="158591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5986463"/>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9450" y="6165850"/>
            <a:ext cx="13684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59675" y="6308725"/>
            <a:ext cx="1225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3050" y="4873625"/>
            <a:ext cx="16271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4545013"/>
            <a:ext cx="14303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03800" y="4545013"/>
            <a:ext cx="9255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31013" y="4527550"/>
            <a:ext cx="154146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047038" y="5229225"/>
            <a:ext cx="7397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65113" y="5353050"/>
            <a:ext cx="10953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73263" y="5330825"/>
            <a:ext cx="10747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003800" y="5337175"/>
            <a:ext cx="120491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86550" y="5380038"/>
            <a:ext cx="7477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673475" y="6170613"/>
            <a:ext cx="16541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TextBox 15"/>
          <p:cNvSpPr txBox="1">
            <a:spLocks noChangeArrowheads="1"/>
          </p:cNvSpPr>
          <p:nvPr/>
        </p:nvSpPr>
        <p:spPr bwMode="auto">
          <a:xfrm>
            <a:off x="179388" y="5975350"/>
            <a:ext cx="43100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a:t>S-LAB 2016 GOLD SPONSORS</a:t>
            </a:r>
          </a:p>
        </p:txBody>
      </p:sp>
      <p:pic>
        <p:nvPicPr>
          <p:cNvPr id="4114" name="Picture 1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181475" y="925513"/>
            <a:ext cx="174148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411413" y="923925"/>
            <a:ext cx="163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8"/>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788150" y="817563"/>
            <a:ext cx="18288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7" name="TextBox 27"/>
          <p:cNvSpPr txBox="1">
            <a:spLocks noChangeArrowheads="1"/>
          </p:cNvSpPr>
          <p:nvPr/>
        </p:nvSpPr>
        <p:spPr bwMode="auto">
          <a:xfrm>
            <a:off x="2968625" y="547688"/>
            <a:ext cx="2546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a:t>S-LAB 2016 PLATINUM SPONSORS</a:t>
            </a:r>
          </a:p>
        </p:txBody>
      </p:sp>
      <p:sp>
        <p:nvSpPr>
          <p:cNvPr id="4118" name="TextBox 28"/>
          <p:cNvSpPr txBox="1">
            <a:spLocks noChangeArrowheads="1"/>
          </p:cNvSpPr>
          <p:nvPr/>
        </p:nvSpPr>
        <p:spPr bwMode="auto">
          <a:xfrm>
            <a:off x="6907213" y="527050"/>
            <a:ext cx="17240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a:t>S-LAB CORE FUNDER</a:t>
            </a:r>
          </a:p>
        </p:txBody>
      </p:sp>
      <p:sp>
        <p:nvSpPr>
          <p:cNvPr id="4119" name="TextBox 29"/>
          <p:cNvSpPr txBox="1">
            <a:spLocks noChangeArrowheads="1"/>
          </p:cNvSpPr>
          <p:nvPr/>
        </p:nvSpPr>
        <p:spPr bwMode="auto">
          <a:xfrm>
            <a:off x="166688" y="4508500"/>
            <a:ext cx="4311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a:t>S-LAB PARTNERS</a:t>
            </a:r>
          </a:p>
        </p:txBody>
      </p:sp>
      <p:pic>
        <p:nvPicPr>
          <p:cNvPr id="4120" name="Picture 1"/>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51213" y="5391150"/>
            <a:ext cx="126841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2"/>
          <p:cNvPicPr>
            <a:picLocks noChangeAspect="1"/>
          </p:cNvPicPr>
          <p:nvPr/>
        </p:nvPicPr>
        <p:blipFill>
          <a:blip r:embed="rId21">
            <a:extLst>
              <a:ext uri="{28A0092B-C50C-407E-A947-70E740481C1C}">
                <a14:useLocalDpi xmlns:a14="http://schemas.microsoft.com/office/drawing/2010/main" val="0"/>
              </a:ext>
            </a:extLst>
          </a:blip>
          <a:srcRect t="17757" b="14009"/>
          <a:stretch>
            <a:fillRect/>
          </a:stretch>
        </p:blipFill>
        <p:spPr bwMode="auto">
          <a:xfrm>
            <a:off x="327025" y="339725"/>
            <a:ext cx="1519238"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2" name="Line 15"/>
          <p:cNvSpPr>
            <a:spLocks noChangeShapeType="1"/>
          </p:cNvSpPr>
          <p:nvPr/>
        </p:nvSpPr>
        <p:spPr bwMode="auto">
          <a:xfrm flipV="1">
            <a:off x="0" y="42863"/>
            <a:ext cx="9144000"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3" name="Line 17"/>
          <p:cNvSpPr>
            <a:spLocks noChangeShapeType="1"/>
          </p:cNvSpPr>
          <p:nvPr/>
        </p:nvSpPr>
        <p:spPr bwMode="auto">
          <a:xfrm>
            <a:off x="0" y="333375"/>
            <a:ext cx="9144000"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24" name="Line 12"/>
          <p:cNvSpPr>
            <a:spLocks noChangeShapeType="1"/>
          </p:cNvSpPr>
          <p:nvPr/>
        </p:nvSpPr>
        <p:spPr bwMode="auto">
          <a:xfrm>
            <a:off x="0" y="188913"/>
            <a:ext cx="9144000" cy="0"/>
          </a:xfrm>
          <a:prstGeom prst="line">
            <a:avLst/>
          </a:prstGeom>
          <a:noFill/>
          <a:ln w="57150">
            <a:solidFill>
              <a:srgbClr val="33CCFF"/>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966561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673030" y="371160"/>
            <a:ext cx="6962970"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t>LEDs -</a:t>
            </a:r>
            <a:r>
              <a:rPr lang="en-GB" sz="3200" dirty="0"/>
              <a:t>	</a:t>
            </a:r>
            <a:r>
              <a:rPr lang="en-GB" sz="3200" dirty="0" smtClean="0"/>
              <a:t>Light Intensity &amp; Coverage</a:t>
            </a:r>
            <a:endParaRPr lang="en-GB" sz="20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152" y="1631789"/>
            <a:ext cx="6854671" cy="3665255"/>
          </a:xfrm>
          <a:prstGeom prst="rect">
            <a:avLst/>
          </a:prstGeom>
        </p:spPr>
      </p:pic>
      <p:sp>
        <p:nvSpPr>
          <p:cNvPr id="10" name="Content Placeholder 2"/>
          <p:cNvSpPr>
            <a:spLocks noGrp="1"/>
          </p:cNvSpPr>
          <p:nvPr>
            <p:ph idx="1"/>
          </p:nvPr>
        </p:nvSpPr>
        <p:spPr>
          <a:xfrm>
            <a:off x="1122823" y="5500241"/>
            <a:ext cx="6840000" cy="1046610"/>
          </a:xfrm>
        </p:spPr>
        <p:txBody>
          <a:bodyPr>
            <a:normAutofit/>
          </a:bodyPr>
          <a:lstStyle/>
          <a:p>
            <a:pPr marL="0" indent="0">
              <a:buNone/>
            </a:pPr>
            <a:r>
              <a:rPr lang="en-GB" sz="2000" dirty="0" err="1" smtClean="0"/>
              <a:t>Isophote</a:t>
            </a:r>
            <a:r>
              <a:rPr lang="en-GB" sz="2000" dirty="0" smtClean="0"/>
              <a:t> </a:t>
            </a:r>
            <a:r>
              <a:rPr lang="en-GB" sz="2000" dirty="0"/>
              <a:t>maps show intensity of </a:t>
            </a:r>
            <a:r>
              <a:rPr lang="en-GB" sz="2000" dirty="0" smtClean="0"/>
              <a:t>Photosynthetically Active Radiation </a:t>
            </a:r>
            <a:r>
              <a:rPr lang="en-GB" sz="2000" dirty="0"/>
              <a:t>5cm above the surface of the growth </a:t>
            </a:r>
            <a:r>
              <a:rPr lang="en-GB" sz="2000" dirty="0" smtClean="0"/>
              <a:t>tray.</a:t>
            </a:r>
            <a:endParaRPr lang="en-GB" sz="20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9" name="Isosceles Triangle 8"/>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7168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1" name="Isosceles Triangle 10"/>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p:cNvGraphicFramePr>
            <a:graphicFrameLocks noGrp="1"/>
          </p:cNvGraphicFramePr>
          <p:nvPr>
            <p:extLst>
              <p:ext uri="{D42A27DB-BD31-4B8C-83A1-F6EECF244321}">
                <p14:modId xmlns:p14="http://schemas.microsoft.com/office/powerpoint/2010/main" val="192178759"/>
              </p:ext>
            </p:extLst>
          </p:nvPr>
        </p:nvGraphicFramePr>
        <p:xfrm>
          <a:off x="847875" y="1421470"/>
          <a:ext cx="7415292" cy="1800000"/>
        </p:xfrm>
        <a:graphic>
          <a:graphicData uri="http://schemas.openxmlformats.org/drawingml/2006/table">
            <a:tbl>
              <a:tblPr firstRow="1" firstCol="1" bandRow="1">
                <a:tableStyleId>{5C22544A-7EE6-4342-B048-85BDC9FD1C3A}</a:tableStyleId>
              </a:tblPr>
              <a:tblGrid>
                <a:gridCol w="3822092"/>
                <a:gridCol w="1955800"/>
                <a:gridCol w="1637400"/>
              </a:tblGrid>
              <a:tr h="450000">
                <a:tc>
                  <a:txBody>
                    <a:bodyPr/>
                    <a:lstStyle/>
                    <a:p>
                      <a:pPr algn="ctr">
                        <a:spcAft>
                          <a:spcPts val="400"/>
                        </a:spcAft>
                      </a:pPr>
                      <a:r>
                        <a:rPr lang="en-GB" sz="1600" b="0" dirty="0">
                          <a:effectLst/>
                        </a:rPr>
                        <a:t>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EF4E8"/>
                    </a:solidFill>
                  </a:tcPr>
                </a:tc>
                <a:tc>
                  <a:txBody>
                    <a:bodyPr/>
                    <a:lstStyle/>
                    <a:p>
                      <a:pPr algn="ctr">
                        <a:spcAft>
                          <a:spcPts val="400"/>
                        </a:spcAft>
                      </a:pPr>
                      <a:r>
                        <a:rPr lang="en-GB" sz="1600" b="0" dirty="0">
                          <a:effectLst/>
                        </a:rPr>
                        <a:t>Fluorescent Room 6</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400"/>
                        </a:spcAft>
                      </a:pPr>
                      <a:r>
                        <a:rPr lang="en-GB" sz="1600" b="0">
                          <a:effectLst/>
                        </a:rPr>
                        <a:t>LED Room 7</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0000">
                <a:tc>
                  <a:txBody>
                    <a:bodyPr/>
                    <a:lstStyle/>
                    <a:p>
                      <a:pPr algn="ctr">
                        <a:spcAft>
                          <a:spcPts val="400"/>
                        </a:spcAft>
                      </a:pPr>
                      <a:r>
                        <a:rPr lang="en-GB" sz="1600" b="0" dirty="0">
                          <a:effectLst/>
                        </a:rPr>
                        <a:t>Light Intensity Set Point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400"/>
                        </a:spcAft>
                      </a:pPr>
                      <a:r>
                        <a:rPr lang="en-GB" sz="1600" b="0" dirty="0">
                          <a:effectLst/>
                        </a:rPr>
                        <a:t>200 </a:t>
                      </a:r>
                      <a:r>
                        <a:rPr lang="en-US" sz="1600" b="0" dirty="0">
                          <a:effectLst/>
                        </a:rPr>
                        <a:t>µ</a:t>
                      </a:r>
                      <a:r>
                        <a:rPr lang="en-US" sz="1600" b="0" dirty="0" err="1">
                          <a:effectLst/>
                        </a:rPr>
                        <a:t>mol</a:t>
                      </a:r>
                      <a:r>
                        <a:rPr lang="en-US" sz="1600" b="0" dirty="0">
                          <a:effectLst/>
                        </a:rPr>
                        <a:t> m</a:t>
                      </a:r>
                      <a:r>
                        <a:rPr lang="en-US" sz="1600" b="0" baseline="30000" dirty="0">
                          <a:effectLst/>
                        </a:rPr>
                        <a:t>2</a:t>
                      </a:r>
                      <a:r>
                        <a:rPr lang="en-US" sz="1600" b="0" dirty="0">
                          <a:effectLst/>
                        </a:rPr>
                        <a:t> s</a:t>
                      </a:r>
                      <a:r>
                        <a:rPr lang="en-US" sz="1600" b="0" baseline="30000" dirty="0">
                          <a:effectLst/>
                        </a:rPr>
                        <a:t>-1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400"/>
                        </a:spcAft>
                      </a:pPr>
                      <a:r>
                        <a:rPr lang="en-GB" sz="1600" b="0" dirty="0">
                          <a:effectLst/>
                        </a:rPr>
                        <a:t>200 </a:t>
                      </a:r>
                      <a:r>
                        <a:rPr lang="en-US" sz="1600" b="0" dirty="0">
                          <a:effectLst/>
                        </a:rPr>
                        <a:t>µ</a:t>
                      </a:r>
                      <a:r>
                        <a:rPr lang="en-US" sz="1600" b="0" dirty="0" err="1">
                          <a:effectLst/>
                        </a:rPr>
                        <a:t>mol</a:t>
                      </a:r>
                      <a:r>
                        <a:rPr lang="en-US" sz="1600" b="0" dirty="0">
                          <a:effectLst/>
                        </a:rPr>
                        <a:t> m</a:t>
                      </a:r>
                      <a:r>
                        <a:rPr lang="en-US" sz="1600" b="0" baseline="30000" dirty="0">
                          <a:effectLst/>
                        </a:rPr>
                        <a:t>2</a:t>
                      </a:r>
                      <a:r>
                        <a:rPr lang="en-US" sz="1600" b="0" dirty="0">
                          <a:effectLst/>
                        </a:rPr>
                        <a:t> s</a:t>
                      </a:r>
                      <a:r>
                        <a:rPr lang="en-US" sz="1600" b="0" baseline="30000" dirty="0">
                          <a:effectLst/>
                        </a:rPr>
                        <a:t>-1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0000">
                <a:tc>
                  <a:txBody>
                    <a:bodyPr/>
                    <a:lstStyle/>
                    <a:p>
                      <a:pPr algn="ctr">
                        <a:spcAft>
                          <a:spcPts val="400"/>
                        </a:spcAft>
                      </a:pPr>
                      <a:r>
                        <a:rPr lang="en-GB" sz="1600" b="0" dirty="0">
                          <a:effectLst/>
                        </a:rPr>
                        <a:t>Light Intensity at plant height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400"/>
                        </a:spcAft>
                      </a:pPr>
                      <a:r>
                        <a:rPr lang="en-GB" sz="1600" b="0" dirty="0">
                          <a:effectLst/>
                        </a:rPr>
                        <a:t>177 </a:t>
                      </a:r>
                      <a:r>
                        <a:rPr lang="en-US" sz="1600" b="0" dirty="0">
                          <a:effectLst/>
                        </a:rPr>
                        <a:t>µ</a:t>
                      </a:r>
                      <a:r>
                        <a:rPr lang="en-US" sz="1600" b="0" dirty="0" err="1">
                          <a:effectLst/>
                        </a:rPr>
                        <a:t>mol</a:t>
                      </a:r>
                      <a:r>
                        <a:rPr lang="en-US" sz="1600" b="0" dirty="0">
                          <a:effectLst/>
                        </a:rPr>
                        <a:t> m</a:t>
                      </a:r>
                      <a:r>
                        <a:rPr lang="en-US" sz="1600" b="0" baseline="30000" dirty="0">
                          <a:effectLst/>
                        </a:rPr>
                        <a:t>2</a:t>
                      </a:r>
                      <a:r>
                        <a:rPr lang="en-US" sz="1600" b="0" dirty="0">
                          <a:effectLst/>
                        </a:rPr>
                        <a:t> s</a:t>
                      </a:r>
                      <a:r>
                        <a:rPr lang="en-US" sz="1600" b="0" baseline="30000" dirty="0">
                          <a:effectLst/>
                        </a:rPr>
                        <a:t>-1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400"/>
                        </a:spcAft>
                      </a:pPr>
                      <a:r>
                        <a:rPr lang="en-GB" sz="1600" b="0" dirty="0">
                          <a:effectLst/>
                        </a:rPr>
                        <a:t>180 </a:t>
                      </a:r>
                      <a:r>
                        <a:rPr lang="en-US" sz="1600" b="0" dirty="0">
                          <a:effectLst/>
                        </a:rPr>
                        <a:t>µ</a:t>
                      </a:r>
                      <a:r>
                        <a:rPr lang="en-US" sz="1600" b="0" dirty="0" err="1">
                          <a:effectLst/>
                        </a:rPr>
                        <a:t>mol</a:t>
                      </a:r>
                      <a:r>
                        <a:rPr lang="en-US" sz="1600" b="0" dirty="0">
                          <a:effectLst/>
                        </a:rPr>
                        <a:t> m</a:t>
                      </a:r>
                      <a:r>
                        <a:rPr lang="en-US" sz="1600" b="0" baseline="30000" dirty="0">
                          <a:effectLst/>
                        </a:rPr>
                        <a:t>2</a:t>
                      </a:r>
                      <a:r>
                        <a:rPr lang="en-US" sz="1600" b="0" dirty="0">
                          <a:effectLst/>
                        </a:rPr>
                        <a:t> s</a:t>
                      </a:r>
                      <a:r>
                        <a:rPr lang="en-US" sz="1600" b="0" baseline="30000" dirty="0">
                          <a:effectLst/>
                        </a:rPr>
                        <a:t>-1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0000">
                <a:tc>
                  <a:txBody>
                    <a:bodyPr/>
                    <a:lstStyle/>
                    <a:p>
                      <a:pPr algn="ctr">
                        <a:spcAft>
                          <a:spcPts val="400"/>
                        </a:spcAft>
                      </a:pPr>
                      <a:r>
                        <a:rPr lang="en-GB" sz="1600" b="0" dirty="0">
                          <a:effectLst/>
                        </a:rPr>
                        <a:t>Plant height distance from light canopy</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400"/>
                        </a:spcAft>
                      </a:pPr>
                      <a:r>
                        <a:rPr lang="en-GB" sz="1600" b="0" dirty="0">
                          <a:effectLst/>
                        </a:rPr>
                        <a:t>54cm</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400"/>
                        </a:spcAft>
                      </a:pPr>
                      <a:r>
                        <a:rPr lang="en-GB" sz="1600" b="0" dirty="0">
                          <a:effectLst/>
                        </a:rPr>
                        <a:t>53cm</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13" name="Chart 12"/>
          <p:cNvGraphicFramePr/>
          <p:nvPr>
            <p:extLst>
              <p:ext uri="{D42A27DB-BD31-4B8C-83A1-F6EECF244321}">
                <p14:modId xmlns:p14="http://schemas.microsoft.com/office/powerpoint/2010/main" val="1443896464"/>
              </p:ext>
            </p:extLst>
          </p:nvPr>
        </p:nvGraphicFramePr>
        <p:xfrm>
          <a:off x="1315521" y="3429000"/>
          <a:ext cx="6480000" cy="3282832"/>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le 1"/>
          <p:cNvSpPr txBox="1">
            <a:spLocks/>
          </p:cNvSpPr>
          <p:nvPr/>
        </p:nvSpPr>
        <p:spPr>
          <a:xfrm>
            <a:off x="1673030" y="371160"/>
            <a:ext cx="6132703"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t>LEDs - Light Spectrum</a:t>
            </a:r>
            <a:endParaRPr lang="en-GB" sz="2000" dirty="0"/>
          </a:p>
        </p:txBody>
      </p:sp>
    </p:spTree>
    <p:extLst>
      <p:ext uri="{BB962C8B-B14F-4D97-AF65-F5344CB8AC3E}">
        <p14:creationId xmlns:p14="http://schemas.microsoft.com/office/powerpoint/2010/main" val="2423463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
          <p:cNvSpPr txBox="1">
            <a:spLocks/>
          </p:cNvSpPr>
          <p:nvPr/>
        </p:nvSpPr>
        <p:spPr>
          <a:xfrm>
            <a:off x="1673030" y="371160"/>
            <a:ext cx="6132703"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t>LEDs - Trials</a:t>
            </a:r>
            <a:endParaRPr lang="en-GB" sz="2000" dirty="0"/>
          </a:p>
        </p:txBody>
      </p:sp>
      <p:sp>
        <p:nvSpPr>
          <p:cNvPr id="22" name="Content Placeholder 13"/>
          <p:cNvSpPr txBox="1">
            <a:spLocks/>
          </p:cNvSpPr>
          <p:nvPr/>
        </p:nvSpPr>
        <p:spPr>
          <a:xfrm>
            <a:off x="1053216" y="2021143"/>
            <a:ext cx="7021838" cy="37216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GB" sz="24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7" name="Isosceles Triangle 16"/>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13"/>
          <p:cNvSpPr txBox="1">
            <a:spLocks/>
          </p:cNvSpPr>
          <p:nvPr/>
        </p:nvSpPr>
        <p:spPr>
          <a:xfrm>
            <a:off x="471460" y="1592826"/>
            <a:ext cx="7603593" cy="414995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400" dirty="0" smtClean="0"/>
              <a:t>Studied Arabidopsis</a:t>
            </a:r>
            <a:r>
              <a:rPr lang="en-GB" sz="2400" dirty="0"/>
              <a:t>, wheat, </a:t>
            </a:r>
            <a:r>
              <a:rPr lang="en-GB" sz="2400" dirty="0" smtClean="0"/>
              <a:t>tobacco, Cleome, </a:t>
            </a:r>
            <a:r>
              <a:rPr lang="en-GB" sz="2400" dirty="0" err="1" smtClean="0"/>
              <a:t>Setaria</a:t>
            </a:r>
            <a:r>
              <a:rPr lang="en-GB" sz="2400" dirty="0" smtClean="0"/>
              <a:t> </a:t>
            </a:r>
            <a:r>
              <a:rPr lang="en-GB" sz="2400" dirty="0"/>
              <a:t>and </a:t>
            </a:r>
            <a:r>
              <a:rPr lang="en-GB" sz="2400" dirty="0" smtClean="0"/>
              <a:t>tomato </a:t>
            </a:r>
          </a:p>
          <a:p>
            <a:endParaRPr lang="en-GB" sz="2400" dirty="0"/>
          </a:p>
          <a:p>
            <a:r>
              <a:rPr lang="en-GB" sz="2400" dirty="0" smtClean="0"/>
              <a:t>CO</a:t>
            </a:r>
            <a:r>
              <a:rPr lang="en-GB" sz="2400" baseline="-25000" dirty="0" smtClean="0"/>
              <a:t>2</a:t>
            </a:r>
            <a:r>
              <a:rPr lang="en-GB" sz="2400" dirty="0" smtClean="0"/>
              <a:t> Uptake (Net, A/Ci and A/Q curves)</a:t>
            </a:r>
          </a:p>
          <a:p>
            <a:r>
              <a:rPr lang="en-GB" sz="2400" dirty="0" smtClean="0"/>
              <a:t>Chlorophyll Fluorescence and content</a:t>
            </a:r>
          </a:p>
          <a:p>
            <a:r>
              <a:rPr lang="en-GB" sz="2400" dirty="0" smtClean="0"/>
              <a:t>Growth Rate</a:t>
            </a:r>
          </a:p>
          <a:p>
            <a:r>
              <a:rPr lang="en-GB" sz="2400" dirty="0" smtClean="0"/>
              <a:t>Flowering Time</a:t>
            </a:r>
          </a:p>
          <a:p>
            <a:r>
              <a:rPr lang="en-GB" sz="2400" dirty="0" smtClean="0"/>
              <a:t>Biomass</a:t>
            </a:r>
          </a:p>
          <a:p>
            <a:r>
              <a:rPr lang="en-GB" sz="2400" dirty="0" smtClean="0"/>
              <a:t>Seed Set</a:t>
            </a:r>
          </a:p>
          <a:p>
            <a:r>
              <a:rPr lang="en-GB" sz="2400" dirty="0" smtClean="0"/>
              <a:t>Fungal Infection Rates</a:t>
            </a:r>
          </a:p>
          <a:p>
            <a:r>
              <a:rPr lang="en-GB" sz="2400" dirty="0" smtClean="0"/>
              <a:t>Recombination Rates</a:t>
            </a:r>
          </a:p>
          <a:p>
            <a:r>
              <a:rPr lang="en-GB" sz="2400" dirty="0" smtClean="0"/>
              <a:t>Effect of Red/Far-Red Ratio</a:t>
            </a:r>
          </a:p>
          <a:p>
            <a:r>
              <a:rPr lang="en-GB" sz="2400" dirty="0" smtClean="0"/>
              <a:t>Research Group Specific Plant Traits</a:t>
            </a:r>
          </a:p>
          <a:p>
            <a:endParaRPr lang="en-GB" sz="2400" dirty="0"/>
          </a:p>
        </p:txBody>
      </p:sp>
      <p:grpSp>
        <p:nvGrpSpPr>
          <p:cNvPr id="15" name="Group 14"/>
          <p:cNvGrpSpPr>
            <a:grpSpLocks noChangeAspect="1"/>
          </p:cNvGrpSpPr>
          <p:nvPr/>
        </p:nvGrpSpPr>
        <p:grpSpPr>
          <a:xfrm>
            <a:off x="4098782" y="3549420"/>
            <a:ext cx="4150743" cy="1033312"/>
            <a:chOff x="1616989" y="4838532"/>
            <a:chExt cx="7230478" cy="1800000"/>
          </a:xfrm>
        </p:grpSpPr>
        <p:pic>
          <p:nvPicPr>
            <p:cNvPr id="21" name="Picture 20"/>
            <p:cNvPicPr>
              <a:picLocks noChangeAspect="1"/>
            </p:cNvPicPr>
            <p:nvPr/>
          </p:nvPicPr>
          <p:blipFill>
            <a:blip r:embed="rId4"/>
            <a:stretch>
              <a:fillRect/>
            </a:stretch>
          </p:blipFill>
          <p:spPr>
            <a:xfrm>
              <a:off x="3484875" y="4838532"/>
              <a:ext cx="1671620" cy="1800000"/>
            </a:xfrm>
            <a:prstGeom prst="rect">
              <a:avLst/>
            </a:prstGeom>
            <a:ln>
              <a:noFill/>
            </a:ln>
          </p:spPr>
        </p:pic>
        <p:pic>
          <p:nvPicPr>
            <p:cNvPr id="23" name="Picture 22"/>
            <p:cNvPicPr>
              <a:picLocks noChangeAspect="1"/>
            </p:cNvPicPr>
            <p:nvPr/>
          </p:nvPicPr>
          <p:blipFill>
            <a:blip r:embed="rId5"/>
            <a:stretch>
              <a:fillRect/>
            </a:stretch>
          </p:blipFill>
          <p:spPr>
            <a:xfrm>
              <a:off x="5186484" y="4838532"/>
              <a:ext cx="2228571" cy="1800000"/>
            </a:xfrm>
            <a:prstGeom prst="rect">
              <a:avLst/>
            </a:prstGeom>
            <a:ln>
              <a:noFill/>
            </a:ln>
          </p:spPr>
        </p:pic>
        <p:pic>
          <p:nvPicPr>
            <p:cNvPr id="24" name="Picture 23"/>
            <p:cNvPicPr>
              <a:picLocks noChangeAspect="1"/>
            </p:cNvPicPr>
            <p:nvPr/>
          </p:nvPicPr>
          <p:blipFill>
            <a:blip r:embed="rId6"/>
            <a:stretch>
              <a:fillRect/>
            </a:stretch>
          </p:blipFill>
          <p:spPr>
            <a:xfrm>
              <a:off x="7416941" y="4838532"/>
              <a:ext cx="1430526" cy="1800000"/>
            </a:xfrm>
            <a:prstGeom prst="rect">
              <a:avLst/>
            </a:prstGeom>
            <a:ln>
              <a:noFill/>
            </a:ln>
          </p:spPr>
        </p:pic>
        <p:pic>
          <p:nvPicPr>
            <p:cNvPr id="25" name="Picture 2" descr="http://upload.wikimedia.org/wikipedia/commons/a/a7/Arabidopsis_thaliana_rosette_transparent_backgroun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6989" y="4838532"/>
              <a:ext cx="1852891" cy="1800000"/>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39165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
          <p:cNvSpPr txBox="1">
            <a:spLocks/>
          </p:cNvSpPr>
          <p:nvPr/>
        </p:nvSpPr>
        <p:spPr>
          <a:xfrm>
            <a:off x="1673030" y="371160"/>
            <a:ext cx="6132703"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t>LEDs – Net photosynthesis</a:t>
            </a:r>
            <a:endParaRPr lang="en-GB" sz="2000" dirty="0"/>
          </a:p>
        </p:txBody>
      </p:sp>
      <p:sp>
        <p:nvSpPr>
          <p:cNvPr id="22" name="Content Placeholder 13"/>
          <p:cNvSpPr txBox="1">
            <a:spLocks/>
          </p:cNvSpPr>
          <p:nvPr/>
        </p:nvSpPr>
        <p:spPr>
          <a:xfrm>
            <a:off x="1053216" y="2021143"/>
            <a:ext cx="7021838" cy="37216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GB" sz="24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7" name="Isosceles Triangle 16"/>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13"/>
          <p:cNvSpPr txBox="1">
            <a:spLocks/>
          </p:cNvSpPr>
          <p:nvPr/>
        </p:nvSpPr>
        <p:spPr>
          <a:xfrm>
            <a:off x="1053216" y="1592826"/>
            <a:ext cx="7021838" cy="41499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GB" sz="2400" dirty="0" smtClean="0"/>
          </a:p>
          <a:p>
            <a:endParaRPr lang="en-GB" sz="2400" dirty="0"/>
          </a:p>
        </p:txBody>
      </p:sp>
      <p:pic>
        <p:nvPicPr>
          <p:cNvPr id="9" name="Picture 8"/>
          <p:cNvPicPr/>
          <p:nvPr/>
        </p:nvPicPr>
        <p:blipFill>
          <a:blip r:embed="rId4" cstate="email">
            <a:extLst>
              <a:ext uri="{28A0092B-C50C-407E-A947-70E740481C1C}">
                <a14:useLocalDpi xmlns:a14="http://schemas.microsoft.com/office/drawing/2010/main"/>
              </a:ext>
            </a:extLst>
          </a:blip>
          <a:stretch>
            <a:fillRect/>
          </a:stretch>
        </p:blipFill>
        <p:spPr>
          <a:xfrm>
            <a:off x="1347720" y="1363723"/>
            <a:ext cx="5731510" cy="3996690"/>
          </a:xfrm>
          <a:prstGeom prst="rect">
            <a:avLst/>
          </a:prstGeom>
        </p:spPr>
      </p:pic>
    </p:spTree>
    <p:extLst>
      <p:ext uri="{BB962C8B-B14F-4D97-AF65-F5344CB8AC3E}">
        <p14:creationId xmlns:p14="http://schemas.microsoft.com/office/powerpoint/2010/main" val="2143080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
          <p:cNvSpPr txBox="1">
            <a:spLocks/>
          </p:cNvSpPr>
          <p:nvPr/>
        </p:nvSpPr>
        <p:spPr>
          <a:xfrm>
            <a:off x="1673030" y="371160"/>
            <a:ext cx="6402024"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t>LEDs – A/Q curves photosynthesis</a:t>
            </a:r>
            <a:endParaRPr lang="en-GB" sz="2000" dirty="0"/>
          </a:p>
        </p:txBody>
      </p:sp>
      <p:sp>
        <p:nvSpPr>
          <p:cNvPr id="22" name="Content Placeholder 13"/>
          <p:cNvSpPr txBox="1">
            <a:spLocks/>
          </p:cNvSpPr>
          <p:nvPr/>
        </p:nvSpPr>
        <p:spPr>
          <a:xfrm>
            <a:off x="1053216" y="2021143"/>
            <a:ext cx="7021838" cy="37216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GB" sz="24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7" name="Isosceles Triangle 16"/>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13"/>
          <p:cNvSpPr txBox="1">
            <a:spLocks/>
          </p:cNvSpPr>
          <p:nvPr/>
        </p:nvSpPr>
        <p:spPr>
          <a:xfrm>
            <a:off x="1053216" y="1592826"/>
            <a:ext cx="7021838" cy="41499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GB" sz="2400" dirty="0" smtClean="0"/>
          </a:p>
          <a:p>
            <a:endParaRPr lang="en-GB" sz="2400" dirty="0"/>
          </a:p>
        </p:txBody>
      </p:sp>
      <p:pic>
        <p:nvPicPr>
          <p:cNvPr id="15" name="Picture 14"/>
          <p:cNvPicPr/>
          <p:nvPr/>
        </p:nvPicPr>
        <p:blipFill>
          <a:blip r:embed="rId4" cstate="email">
            <a:extLst>
              <a:ext uri="{28A0092B-C50C-407E-A947-70E740481C1C}">
                <a14:useLocalDpi xmlns:a14="http://schemas.microsoft.com/office/drawing/2010/main"/>
              </a:ext>
            </a:extLst>
          </a:blip>
          <a:stretch>
            <a:fillRect/>
          </a:stretch>
        </p:blipFill>
        <p:spPr>
          <a:xfrm>
            <a:off x="1178411" y="1215941"/>
            <a:ext cx="6936455" cy="5046837"/>
          </a:xfrm>
          <a:prstGeom prst="rect">
            <a:avLst/>
          </a:prstGeom>
        </p:spPr>
      </p:pic>
    </p:spTree>
    <p:extLst>
      <p:ext uri="{BB962C8B-B14F-4D97-AF65-F5344CB8AC3E}">
        <p14:creationId xmlns:p14="http://schemas.microsoft.com/office/powerpoint/2010/main" val="1599739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
          <p:cNvSpPr txBox="1">
            <a:spLocks/>
          </p:cNvSpPr>
          <p:nvPr/>
        </p:nvSpPr>
        <p:spPr>
          <a:xfrm>
            <a:off x="1673030" y="371160"/>
            <a:ext cx="6402024"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t>LEDs – A/Ci curves Photosynthesis</a:t>
            </a:r>
            <a:endParaRPr lang="en-GB" sz="2000" dirty="0"/>
          </a:p>
        </p:txBody>
      </p:sp>
      <p:sp>
        <p:nvSpPr>
          <p:cNvPr id="22" name="Content Placeholder 13"/>
          <p:cNvSpPr txBox="1">
            <a:spLocks/>
          </p:cNvSpPr>
          <p:nvPr/>
        </p:nvSpPr>
        <p:spPr>
          <a:xfrm>
            <a:off x="1053216" y="2021143"/>
            <a:ext cx="7021838" cy="37216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GB" sz="24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7" name="Isosceles Triangle 16"/>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13"/>
          <p:cNvSpPr txBox="1">
            <a:spLocks/>
          </p:cNvSpPr>
          <p:nvPr/>
        </p:nvSpPr>
        <p:spPr>
          <a:xfrm>
            <a:off x="1053216" y="1592826"/>
            <a:ext cx="7021838" cy="41499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GB" sz="2400" dirty="0" smtClean="0"/>
          </a:p>
          <a:p>
            <a:endParaRPr lang="en-GB" sz="2400" dirty="0"/>
          </a:p>
        </p:txBody>
      </p:sp>
      <p:pic>
        <p:nvPicPr>
          <p:cNvPr id="14" name="Picture 13"/>
          <p:cNvPicPr/>
          <p:nvPr/>
        </p:nvPicPr>
        <p:blipFill>
          <a:blip r:embed="rId4" cstate="email">
            <a:extLst>
              <a:ext uri="{28A0092B-C50C-407E-A947-70E740481C1C}">
                <a14:useLocalDpi xmlns:a14="http://schemas.microsoft.com/office/drawing/2010/main"/>
              </a:ext>
            </a:extLst>
          </a:blip>
          <a:stretch>
            <a:fillRect/>
          </a:stretch>
        </p:blipFill>
        <p:spPr>
          <a:xfrm>
            <a:off x="909630" y="1647536"/>
            <a:ext cx="7309010" cy="3562928"/>
          </a:xfrm>
          <a:prstGeom prst="rect">
            <a:avLst/>
          </a:prstGeom>
        </p:spPr>
      </p:pic>
    </p:spTree>
    <p:extLst>
      <p:ext uri="{BB962C8B-B14F-4D97-AF65-F5344CB8AC3E}">
        <p14:creationId xmlns:p14="http://schemas.microsoft.com/office/powerpoint/2010/main" val="2370279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
          <p:cNvSpPr txBox="1">
            <a:spLocks/>
          </p:cNvSpPr>
          <p:nvPr/>
        </p:nvSpPr>
        <p:spPr>
          <a:xfrm>
            <a:off x="1673030" y="371160"/>
            <a:ext cx="6132703"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t>LEDs - Trials</a:t>
            </a:r>
            <a:endParaRPr lang="en-GB" sz="2000" dirty="0"/>
          </a:p>
        </p:txBody>
      </p:sp>
      <p:sp>
        <p:nvSpPr>
          <p:cNvPr id="22" name="Content Placeholder 13"/>
          <p:cNvSpPr txBox="1">
            <a:spLocks/>
          </p:cNvSpPr>
          <p:nvPr/>
        </p:nvSpPr>
        <p:spPr>
          <a:xfrm>
            <a:off x="939063" y="1215941"/>
            <a:ext cx="7632282" cy="41499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400" dirty="0" smtClean="0"/>
              <a:t>Confident </a:t>
            </a:r>
            <a:r>
              <a:rPr lang="en-GB" sz="2400" dirty="0"/>
              <a:t>that plant growth traits are similar between light sources</a:t>
            </a:r>
          </a:p>
          <a:p>
            <a:r>
              <a:rPr lang="en-GB" sz="2400" dirty="0" smtClean="0"/>
              <a:t>Two whole rooms </a:t>
            </a:r>
            <a:r>
              <a:rPr lang="en-GB" sz="2400" dirty="0"/>
              <a:t>have been converted to </a:t>
            </a:r>
            <a:r>
              <a:rPr lang="en-GB" sz="2400" dirty="0" smtClean="0"/>
              <a:t>LEDs</a:t>
            </a:r>
          </a:p>
          <a:p>
            <a:r>
              <a:rPr lang="en-GB" sz="2400" dirty="0" smtClean="0"/>
              <a:t>Continue monitoring and tested plants between LED and fluorescent light rooms </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7" name="Isosceles Triangle 16"/>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078" y="3538453"/>
            <a:ext cx="4057843" cy="3043382"/>
          </a:xfrm>
          <a:prstGeom prst="rect">
            <a:avLst/>
          </a:prstGeom>
        </p:spPr>
      </p:pic>
    </p:spTree>
    <p:extLst>
      <p:ext uri="{BB962C8B-B14F-4D97-AF65-F5344CB8AC3E}">
        <p14:creationId xmlns:p14="http://schemas.microsoft.com/office/powerpoint/2010/main" val="193346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98216" y="2202095"/>
            <a:ext cx="4272233" cy="3880773"/>
          </a:xfrm>
        </p:spPr>
        <p:txBody>
          <a:bodyPr>
            <a:normAutofit/>
          </a:bodyPr>
          <a:lstStyle/>
          <a:p>
            <a:r>
              <a:rPr lang="en-GB" sz="2400" dirty="0" err="1" smtClean="0"/>
              <a:t>Infors</a:t>
            </a:r>
            <a:r>
              <a:rPr lang="en-GB" sz="2400" dirty="0" smtClean="0"/>
              <a:t> Incubator Shakers are fully climate-controlled chambers for cultivating algae.</a:t>
            </a:r>
          </a:p>
          <a:p>
            <a:r>
              <a:rPr lang="en-GB" sz="2400" dirty="0" smtClean="0"/>
              <a:t>Each unit costs around £6000 per year to run in electricity and tube replacement costs.</a:t>
            </a:r>
          </a:p>
        </p:txBody>
      </p:sp>
      <p:sp>
        <p:nvSpPr>
          <p:cNvPr id="14" name="Title 1"/>
          <p:cNvSpPr txBox="1">
            <a:spLocks/>
          </p:cNvSpPr>
          <p:nvPr/>
        </p:nvSpPr>
        <p:spPr>
          <a:xfrm>
            <a:off x="1738089" y="475643"/>
            <a:ext cx="6685910" cy="131318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LEDs in Algal Growth Incubators</a:t>
            </a:r>
            <a:endParaRPr lang="en-GB"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1575"/>
          <a:stretch/>
        </p:blipFill>
        <p:spPr>
          <a:xfrm>
            <a:off x="4877727" y="4142482"/>
            <a:ext cx="3154523" cy="209206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728" y="1611134"/>
            <a:ext cx="3148672" cy="236542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5" name="Isosceles Triangle 14"/>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7413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
          <p:cNvSpPr txBox="1">
            <a:spLocks/>
          </p:cNvSpPr>
          <p:nvPr/>
        </p:nvSpPr>
        <p:spPr>
          <a:xfrm>
            <a:off x="1673030" y="371160"/>
            <a:ext cx="6132703"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t>LEDs - Algae</a:t>
            </a:r>
            <a:endParaRPr lang="en-GB" sz="20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7" name="Isosceles Triangle 16"/>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13"/>
          <p:cNvSpPr txBox="1">
            <a:spLocks/>
          </p:cNvSpPr>
          <p:nvPr/>
        </p:nvSpPr>
        <p:spPr>
          <a:xfrm>
            <a:off x="1053216" y="1592826"/>
            <a:ext cx="7021838" cy="41499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GB" sz="2400" dirty="0" smtClean="0"/>
          </a:p>
          <a:p>
            <a:endParaRPr lang="en-GB" sz="2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266" y="1422779"/>
            <a:ext cx="3295074" cy="439343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9381" y="1422779"/>
            <a:ext cx="3295074" cy="4393432"/>
          </a:xfrm>
          <a:prstGeom prst="rect">
            <a:avLst/>
          </a:prstGeom>
        </p:spPr>
      </p:pic>
    </p:spTree>
    <p:extLst>
      <p:ext uri="{BB962C8B-B14F-4D97-AF65-F5344CB8AC3E}">
        <p14:creationId xmlns:p14="http://schemas.microsoft.com/office/powerpoint/2010/main" val="421607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
          <p:cNvSpPr txBox="1">
            <a:spLocks/>
          </p:cNvSpPr>
          <p:nvPr/>
        </p:nvSpPr>
        <p:spPr>
          <a:xfrm>
            <a:off x="1673030" y="371160"/>
            <a:ext cx="6132703"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t>LEDs – Algal Growth</a:t>
            </a:r>
            <a:endParaRPr lang="en-GB" sz="2000" dirty="0"/>
          </a:p>
        </p:txBody>
      </p:sp>
      <p:sp>
        <p:nvSpPr>
          <p:cNvPr id="22" name="Content Placeholder 13"/>
          <p:cNvSpPr txBox="1">
            <a:spLocks/>
          </p:cNvSpPr>
          <p:nvPr/>
        </p:nvSpPr>
        <p:spPr>
          <a:xfrm>
            <a:off x="1093028" y="2011907"/>
            <a:ext cx="7021838" cy="37216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GB" sz="24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7" name="Isosceles Triangle 16"/>
          <p:cNvSpPr/>
          <p:nvPr/>
        </p:nvSpPr>
        <p:spPr>
          <a:xfrm rot="10800000">
            <a:off x="8423999" y="0"/>
            <a:ext cx="720000" cy="6858000"/>
          </a:xfrm>
          <a:prstGeom prst="triangl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a:stretch>
            <a:fillRect/>
          </a:stretch>
        </p:blipFill>
        <p:spPr>
          <a:xfrm>
            <a:off x="4234394" y="3069180"/>
            <a:ext cx="3571339" cy="2146603"/>
          </a:xfrm>
          <a:prstGeom prst="rect">
            <a:avLst/>
          </a:prstGeom>
        </p:spPr>
      </p:pic>
      <p:sp>
        <p:nvSpPr>
          <p:cNvPr id="13" name="Content Placeholder 9"/>
          <p:cNvSpPr>
            <a:spLocks noGrp="1"/>
          </p:cNvSpPr>
          <p:nvPr>
            <p:ph idx="1"/>
          </p:nvPr>
        </p:nvSpPr>
        <p:spPr>
          <a:xfrm>
            <a:off x="593637" y="1402115"/>
            <a:ext cx="7830361" cy="910560"/>
          </a:xfrm>
        </p:spPr>
        <p:txBody>
          <a:bodyPr>
            <a:normAutofit/>
          </a:bodyPr>
          <a:lstStyle/>
          <a:p>
            <a:r>
              <a:rPr lang="en-GB" sz="2400" dirty="0"/>
              <a:t>Studied </a:t>
            </a:r>
            <a:r>
              <a:rPr lang="en-GB" sz="2400" i="1" dirty="0"/>
              <a:t>Chlamydomonas</a:t>
            </a:r>
            <a:r>
              <a:rPr lang="en-GB" sz="2400" dirty="0"/>
              <a:t>, </a:t>
            </a:r>
            <a:r>
              <a:rPr lang="en-GB" sz="2400" i="1" dirty="0"/>
              <a:t>Chlorella</a:t>
            </a:r>
            <a:r>
              <a:rPr lang="en-GB" sz="2400" dirty="0"/>
              <a:t>, </a:t>
            </a:r>
            <a:r>
              <a:rPr lang="en-GB" sz="2400" i="1" dirty="0"/>
              <a:t>Phaeodactylum</a:t>
            </a:r>
          </a:p>
        </p:txBody>
      </p:sp>
      <p:sp>
        <p:nvSpPr>
          <p:cNvPr id="14" name="Isosceles Triangle 13"/>
          <p:cNvSpPr/>
          <p:nvPr/>
        </p:nvSpPr>
        <p:spPr>
          <a:xfrm rot="10800000">
            <a:off x="8784000" y="0"/>
            <a:ext cx="360000" cy="6858000"/>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5"/>
          <a:stretch>
            <a:fillRect/>
          </a:stretch>
        </p:blipFill>
        <p:spPr>
          <a:xfrm>
            <a:off x="1571472" y="1857395"/>
            <a:ext cx="2587752" cy="4812118"/>
          </a:xfrm>
          <a:prstGeom prst="rect">
            <a:avLst/>
          </a:prstGeom>
        </p:spPr>
      </p:pic>
    </p:spTree>
    <p:extLst>
      <p:ext uri="{BB962C8B-B14F-4D97-AF65-F5344CB8AC3E}">
        <p14:creationId xmlns:p14="http://schemas.microsoft.com/office/powerpoint/2010/main" val="3414423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4169" y="2202874"/>
            <a:ext cx="4415660" cy="1646302"/>
          </a:xfrm>
        </p:spPr>
        <p:txBody>
          <a:bodyPr/>
          <a:lstStyle/>
          <a:p>
            <a:pPr algn="ctr"/>
            <a:r>
              <a:rPr lang="en-GB" dirty="0" smtClean="0"/>
              <a:t>LEDs and Plant Growth</a:t>
            </a:r>
            <a:endParaRPr lang="en-GB" dirty="0"/>
          </a:p>
        </p:txBody>
      </p:sp>
      <p:sp>
        <p:nvSpPr>
          <p:cNvPr id="3" name="Subtitle 2"/>
          <p:cNvSpPr>
            <a:spLocks noGrp="1"/>
          </p:cNvSpPr>
          <p:nvPr>
            <p:ph type="subTitle" idx="1"/>
          </p:nvPr>
        </p:nvSpPr>
        <p:spPr>
          <a:xfrm>
            <a:off x="1211374" y="5185923"/>
            <a:ext cx="7168921" cy="1762572"/>
          </a:xfrm>
        </p:spPr>
        <p:txBody>
          <a:bodyPr>
            <a:noAutofit/>
          </a:bodyPr>
          <a:lstStyle/>
          <a:p>
            <a:pPr algn="ctr"/>
            <a:r>
              <a:rPr lang="en-GB" sz="2800" dirty="0" err="1" smtClean="0">
                <a:solidFill>
                  <a:schemeClr val="tx1"/>
                </a:solidFill>
              </a:rPr>
              <a:t>Dr.</a:t>
            </a:r>
            <a:r>
              <a:rPr lang="en-GB" sz="2800" dirty="0" smtClean="0">
                <a:solidFill>
                  <a:schemeClr val="tx1"/>
                </a:solidFill>
              </a:rPr>
              <a:t> Matthew Davey | </a:t>
            </a:r>
            <a:r>
              <a:rPr lang="en-GB" sz="2400" dirty="0" smtClean="0">
                <a:solidFill>
                  <a:schemeClr val="tx1"/>
                </a:solidFill>
              </a:rPr>
              <a:t>Senior Research Associate</a:t>
            </a:r>
          </a:p>
          <a:p>
            <a:pPr algn="ctr"/>
            <a:r>
              <a:rPr lang="en-GB" sz="2800" dirty="0" smtClean="0">
                <a:solidFill>
                  <a:schemeClr val="tx1"/>
                </a:solidFill>
              </a:rPr>
              <a:t>Martin Howes | </a:t>
            </a:r>
            <a:r>
              <a:rPr lang="en-GB" sz="2400" dirty="0" smtClean="0">
                <a:solidFill>
                  <a:schemeClr val="tx1"/>
                </a:solidFill>
              </a:rPr>
              <a:t>Energy Co-ordinator</a:t>
            </a:r>
            <a:endParaRPr lang="en-GB" sz="24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998" y="322233"/>
            <a:ext cx="4320000" cy="1679647"/>
          </a:xfrm>
          <a:prstGeom prst="rect">
            <a:avLst/>
          </a:prstGeom>
        </p:spPr>
      </p:pic>
      <p:sp>
        <p:nvSpPr>
          <p:cNvPr id="7" name="Isosceles Triangle 6"/>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986" y="322233"/>
            <a:ext cx="1811951" cy="1418292"/>
          </a:xfrm>
          <a:prstGeom prst="rect">
            <a:avLst/>
          </a:prstGeom>
        </p:spPr>
      </p:pic>
      <p:sp>
        <p:nvSpPr>
          <p:cNvPr id="10" name="Title 1"/>
          <p:cNvSpPr txBox="1">
            <a:spLocks/>
          </p:cNvSpPr>
          <p:nvPr/>
        </p:nvSpPr>
        <p:spPr>
          <a:xfrm>
            <a:off x="1350183" y="2719321"/>
            <a:ext cx="6443631"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dirty="0" smtClean="0"/>
              <a:t>Science, Energy and Cost Benefits</a:t>
            </a:r>
            <a:endParaRPr lang="en-GB" sz="3200" dirty="0"/>
          </a:p>
        </p:txBody>
      </p:sp>
    </p:spTree>
    <p:extLst>
      <p:ext uri="{BB962C8B-B14F-4D97-AF65-F5344CB8AC3E}">
        <p14:creationId xmlns:p14="http://schemas.microsoft.com/office/powerpoint/2010/main" val="1592515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
          <p:cNvSpPr txBox="1">
            <a:spLocks/>
          </p:cNvSpPr>
          <p:nvPr/>
        </p:nvSpPr>
        <p:spPr>
          <a:xfrm>
            <a:off x="1673030" y="371160"/>
            <a:ext cx="6132703"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t>LEDs – Algal Growth</a:t>
            </a:r>
            <a:endParaRPr lang="en-GB" sz="2000" dirty="0"/>
          </a:p>
        </p:txBody>
      </p:sp>
      <p:sp>
        <p:nvSpPr>
          <p:cNvPr id="22" name="Content Placeholder 13"/>
          <p:cNvSpPr txBox="1">
            <a:spLocks/>
          </p:cNvSpPr>
          <p:nvPr/>
        </p:nvSpPr>
        <p:spPr>
          <a:xfrm>
            <a:off x="1053216" y="2021143"/>
            <a:ext cx="7021838" cy="37216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GB" sz="24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7" name="Isosceles Triangle 16"/>
          <p:cNvSpPr/>
          <p:nvPr/>
        </p:nvSpPr>
        <p:spPr>
          <a:xfrm rot="10800000">
            <a:off x="8423999" y="0"/>
            <a:ext cx="720000" cy="6858000"/>
          </a:xfrm>
          <a:prstGeom prst="triangle">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p:cNvSpPr/>
          <p:nvPr/>
        </p:nvSpPr>
        <p:spPr>
          <a:xfrm rot="10800000">
            <a:off x="8784000" y="0"/>
            <a:ext cx="360000" cy="6858000"/>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a:stretch>
            <a:fillRect/>
          </a:stretch>
        </p:blipFill>
        <p:spPr>
          <a:xfrm>
            <a:off x="3946953" y="1195900"/>
            <a:ext cx="4477045" cy="2690990"/>
          </a:xfrm>
          <a:prstGeom prst="rect">
            <a:avLst/>
          </a:prstGeom>
        </p:spPr>
      </p:pic>
      <p:pic>
        <p:nvPicPr>
          <p:cNvPr id="5" name="Picture 4"/>
          <p:cNvPicPr>
            <a:picLocks noChangeAspect="1"/>
          </p:cNvPicPr>
          <p:nvPr/>
        </p:nvPicPr>
        <p:blipFill>
          <a:blip r:embed="rId5"/>
          <a:stretch>
            <a:fillRect/>
          </a:stretch>
        </p:blipFill>
        <p:spPr>
          <a:xfrm>
            <a:off x="3946954" y="3979250"/>
            <a:ext cx="4477044" cy="2687416"/>
          </a:xfrm>
          <a:prstGeom prst="rect">
            <a:avLst/>
          </a:prstGeom>
        </p:spPr>
      </p:pic>
      <p:sp>
        <p:nvSpPr>
          <p:cNvPr id="15" name="Content Placeholder 2"/>
          <p:cNvSpPr txBox="1">
            <a:spLocks/>
          </p:cNvSpPr>
          <p:nvPr/>
        </p:nvSpPr>
        <p:spPr>
          <a:xfrm>
            <a:off x="360000" y="2247949"/>
            <a:ext cx="3038982" cy="263808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400" dirty="0" smtClean="0"/>
              <a:t>No significant differences have been found in algal growth and other traits when grown under LEDs and fluorescent lighting</a:t>
            </a:r>
            <a:endParaRPr lang="en-GB" sz="2400" dirty="0"/>
          </a:p>
        </p:txBody>
      </p:sp>
    </p:spTree>
    <p:extLst>
      <p:ext uri="{BB962C8B-B14F-4D97-AF65-F5344CB8AC3E}">
        <p14:creationId xmlns:p14="http://schemas.microsoft.com/office/powerpoint/2010/main" val="1456564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776" y="1622332"/>
            <a:ext cx="6426053" cy="5040299"/>
          </a:xfrm>
        </p:spPr>
        <p:txBody>
          <a:bodyPr>
            <a:normAutofit/>
          </a:bodyPr>
          <a:lstStyle/>
          <a:p>
            <a:r>
              <a:rPr lang="en-GB" sz="2400" dirty="0" smtClean="0"/>
              <a:t>Unconverted and converted rooms have been metered and logged throughout trials.</a:t>
            </a:r>
          </a:p>
          <a:p>
            <a:r>
              <a:rPr lang="en-GB" sz="2400" dirty="0" smtClean="0"/>
              <a:t>60% reduction in electrical demand from lighting. A ~4kW </a:t>
            </a:r>
            <a:r>
              <a:rPr lang="en-GB" sz="2400" dirty="0"/>
              <a:t>reduction </a:t>
            </a:r>
            <a:r>
              <a:rPr lang="en-GB" sz="2400" dirty="0" smtClean="0"/>
              <a:t>replicated across all rooms will save £60,000 per year.</a:t>
            </a:r>
          </a:p>
          <a:p>
            <a:r>
              <a:rPr lang="en-GB" sz="2400" dirty="0" smtClean="0"/>
              <a:t>Removal of heat exhaust fans reduces room baseload by 15% (twenty-four hours).</a:t>
            </a:r>
          </a:p>
          <a:p>
            <a:r>
              <a:rPr lang="en-GB" sz="2400" dirty="0" smtClean="0"/>
              <a:t>A proxy for chilling demand suggests &gt;15% reduction. This could boost savings to £100,000 per year across all rooms.</a:t>
            </a:r>
          </a:p>
        </p:txBody>
      </p:sp>
      <p:sp>
        <p:nvSpPr>
          <p:cNvPr id="6" name="Title 1"/>
          <p:cNvSpPr txBox="1">
            <a:spLocks/>
          </p:cNvSpPr>
          <p:nvPr/>
        </p:nvSpPr>
        <p:spPr>
          <a:xfrm>
            <a:off x="1673030" y="371160"/>
            <a:ext cx="7058015"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000" dirty="0" smtClean="0"/>
              <a:t>Energy Savings – Plant Growth Rooms</a:t>
            </a:r>
            <a:endParaRPr lang="en-GB" sz="3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9" name="Isosceles Triangle 8"/>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6452" t="10108" r="7742" b="12043"/>
          <a:stretch/>
        </p:blipFill>
        <p:spPr>
          <a:xfrm>
            <a:off x="6888180" y="3465513"/>
            <a:ext cx="1842865" cy="3005031"/>
          </a:xfrm>
          <a:prstGeom prst="rect">
            <a:avLst/>
          </a:prstGeom>
        </p:spPr>
      </p:pic>
    </p:spTree>
    <p:extLst>
      <p:ext uri="{BB962C8B-B14F-4D97-AF65-F5344CB8AC3E}">
        <p14:creationId xmlns:p14="http://schemas.microsoft.com/office/powerpoint/2010/main" val="615893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202" y="1828801"/>
            <a:ext cx="4426941" cy="5318446"/>
          </a:xfrm>
        </p:spPr>
        <p:txBody>
          <a:bodyPr>
            <a:normAutofit/>
          </a:bodyPr>
          <a:lstStyle/>
          <a:p>
            <a:r>
              <a:rPr lang="en-GB" sz="2400" dirty="0" smtClean="0"/>
              <a:t>Payback on light electricity savings alone is ~ 12 years.</a:t>
            </a:r>
          </a:p>
          <a:p>
            <a:r>
              <a:rPr lang="en-GB" sz="2400" dirty="0" smtClean="0"/>
              <a:t>This doesn’t take reduction in chiller demand and wear, light replacement costs or maintenance time into account.</a:t>
            </a:r>
          </a:p>
          <a:p>
            <a:r>
              <a:rPr lang="en-GB" sz="2400" dirty="0" smtClean="0"/>
              <a:t>Lights themselves have longer lifespans with less ‘fall-off’ in light quality with age.</a:t>
            </a:r>
          </a:p>
        </p:txBody>
      </p:sp>
      <p:sp>
        <p:nvSpPr>
          <p:cNvPr id="6" name="Title 1"/>
          <p:cNvSpPr txBox="1">
            <a:spLocks/>
          </p:cNvSpPr>
          <p:nvPr/>
        </p:nvSpPr>
        <p:spPr>
          <a:xfrm>
            <a:off x="1673030" y="371160"/>
            <a:ext cx="6999022"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t>Financial Case – Plant Growth Rooms</a:t>
            </a:r>
            <a:endParaRPr lang="en-GB" sz="3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9" name="Isosceles Triangle 8"/>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0545" y="1828801"/>
            <a:ext cx="3003454" cy="4004606"/>
          </a:xfrm>
          <a:prstGeom prst="rect">
            <a:avLst/>
          </a:prstGeom>
        </p:spPr>
      </p:pic>
    </p:spTree>
    <p:extLst>
      <p:ext uri="{BB962C8B-B14F-4D97-AF65-F5344CB8AC3E}">
        <p14:creationId xmlns:p14="http://schemas.microsoft.com/office/powerpoint/2010/main" val="2421725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Chart 11"/>
          <p:cNvGraphicFramePr>
            <a:graphicFrameLocks noChangeAspect="1"/>
          </p:cNvGraphicFramePr>
          <p:nvPr>
            <p:extLst/>
          </p:nvPr>
        </p:nvGraphicFramePr>
        <p:xfrm>
          <a:off x="1479910" y="1215941"/>
          <a:ext cx="6120000" cy="4087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a:xfrm>
            <a:off x="1673030" y="371160"/>
            <a:ext cx="7220246"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smtClean="0"/>
              <a:t>Energy Savings – Algal Growth Incubators</a:t>
            </a:r>
            <a:endParaRPr lang="en-GB" sz="2800" dirty="0"/>
          </a:p>
        </p:txBody>
      </p:sp>
      <p:sp>
        <p:nvSpPr>
          <p:cNvPr id="16" name="Content Placeholder 2"/>
          <p:cNvSpPr txBox="1">
            <a:spLocks/>
          </p:cNvSpPr>
          <p:nvPr/>
        </p:nvSpPr>
        <p:spPr>
          <a:xfrm>
            <a:off x="435575" y="5029199"/>
            <a:ext cx="8457701" cy="26704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400" dirty="0" smtClean="0"/>
              <a:t>LEDs are:</a:t>
            </a:r>
          </a:p>
          <a:p>
            <a:pPr lvl="1"/>
            <a:r>
              <a:rPr lang="en-GB" sz="2400" dirty="0" smtClean="0"/>
              <a:t>Over twice as efficient.</a:t>
            </a:r>
          </a:p>
          <a:p>
            <a:pPr lvl="1"/>
            <a:r>
              <a:rPr lang="en-GB" sz="2400" dirty="0"/>
              <a:t>C</a:t>
            </a:r>
            <a:r>
              <a:rPr lang="en-GB" sz="2400" dirty="0" smtClean="0"/>
              <a:t>apable of producing nearly double the light intensity.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9" name="Isosceles Triangle 8"/>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5823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673030" y="371160"/>
            <a:ext cx="6750969"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smtClean="0"/>
              <a:t>Financial Case - Algal Growth Incubators</a:t>
            </a:r>
          </a:p>
        </p:txBody>
      </p:sp>
      <p:sp>
        <p:nvSpPr>
          <p:cNvPr id="8" name="Content Placeholder 2"/>
          <p:cNvSpPr txBox="1">
            <a:spLocks/>
          </p:cNvSpPr>
          <p:nvPr/>
        </p:nvSpPr>
        <p:spPr>
          <a:xfrm>
            <a:off x="3516715" y="1858121"/>
            <a:ext cx="5092811" cy="54932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400" dirty="0" smtClean="0"/>
              <a:t>Payback on LED retro-fit: ~8 years</a:t>
            </a:r>
          </a:p>
          <a:p>
            <a:r>
              <a:rPr lang="en-GB" sz="2400" dirty="0" smtClean="0"/>
              <a:t>Unit capability is improved.</a:t>
            </a:r>
          </a:p>
          <a:p>
            <a:r>
              <a:rPr lang="en-GB" sz="2400" dirty="0" smtClean="0"/>
              <a:t>LEDs emit less heat which reduces chilling demand. 		   A further ~55W is saved under normal operating conditions.</a:t>
            </a:r>
          </a:p>
          <a:p>
            <a:r>
              <a:rPr lang="en-GB" sz="2400" dirty="0" smtClean="0"/>
              <a:t>Expected lifespan of the LEDs is 10x better than the tubes (10-20 years instead of 1-2 years). </a:t>
            </a:r>
          </a:p>
        </p:txBody>
      </p:sp>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049" y="3718638"/>
            <a:ext cx="2197929" cy="293395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1" name="Isosceles Triangle 10"/>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541" y="1436435"/>
            <a:ext cx="2748944" cy="2061708"/>
          </a:xfrm>
          <a:prstGeom prst="rect">
            <a:avLst/>
          </a:prstGeom>
        </p:spPr>
      </p:pic>
    </p:spTree>
    <p:extLst>
      <p:ext uri="{BB962C8B-B14F-4D97-AF65-F5344CB8AC3E}">
        <p14:creationId xmlns:p14="http://schemas.microsoft.com/office/powerpoint/2010/main" val="904747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931618" y="466406"/>
            <a:ext cx="5280764"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dirty="0" smtClean="0"/>
              <a:t>Conclusion</a:t>
            </a:r>
            <a:endParaRPr lang="en-GB" sz="4400" dirty="0"/>
          </a:p>
        </p:txBody>
      </p:sp>
      <p:sp>
        <p:nvSpPr>
          <p:cNvPr id="12" name="Content Placeholder 2"/>
          <p:cNvSpPr txBox="1">
            <a:spLocks/>
          </p:cNvSpPr>
          <p:nvPr/>
        </p:nvSpPr>
        <p:spPr>
          <a:xfrm>
            <a:off x="680422" y="2005781"/>
            <a:ext cx="5381165" cy="58451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400" dirty="0"/>
              <a:t>LED technology is maturing quickly. It is efficient, powerful and flexible.</a:t>
            </a:r>
          </a:p>
          <a:p>
            <a:r>
              <a:rPr lang="en-GB" sz="2400" dirty="0" smtClean="0"/>
              <a:t>Energy savings are significant.</a:t>
            </a:r>
          </a:p>
          <a:p>
            <a:r>
              <a:rPr lang="en-GB" sz="2400" dirty="0" smtClean="0"/>
              <a:t>There are significant other benefits for procurement and maintenance.</a:t>
            </a:r>
            <a:endParaRPr lang="en-GB" sz="2400" dirty="0"/>
          </a:p>
          <a:p>
            <a:r>
              <a:rPr lang="en-GB" sz="2400" dirty="0"/>
              <a:t>Research grade plant and algae growth under LED is a reality.</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3" name="Isosceles Triangle 12"/>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730" t="15662" r="30953"/>
          <a:stretch/>
        </p:blipFill>
        <p:spPr>
          <a:xfrm>
            <a:off x="5622328" y="3222171"/>
            <a:ext cx="2941099" cy="3084285"/>
          </a:xfrm>
          <a:prstGeom prst="rect">
            <a:avLst/>
          </a:prstGeom>
        </p:spPr>
      </p:pic>
    </p:spTree>
    <p:extLst>
      <p:ext uri="{BB962C8B-B14F-4D97-AF65-F5344CB8AC3E}">
        <p14:creationId xmlns:p14="http://schemas.microsoft.com/office/powerpoint/2010/main" val="479732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2"/>
          <p:cNvSpPr txBox="1">
            <a:spLocks/>
          </p:cNvSpPr>
          <p:nvPr/>
        </p:nvSpPr>
        <p:spPr>
          <a:xfrm>
            <a:off x="1011809" y="2172520"/>
            <a:ext cx="3428991" cy="33913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tx1">
                    <a:lumMod val="75000"/>
                    <a:lumOff val="25000"/>
                  </a:schemeClr>
                </a:solidFill>
              </a:rPr>
              <a:t>Energy &amp; Carbon Reduction </a:t>
            </a:r>
            <a:r>
              <a:rPr lang="en-GB" sz="2000" dirty="0" smtClean="0">
                <a:solidFill>
                  <a:schemeClr val="tx1">
                    <a:lumMod val="75000"/>
                    <a:lumOff val="25000"/>
                  </a:schemeClr>
                </a:solidFill>
              </a:rPr>
              <a:t>Project Board</a:t>
            </a:r>
            <a:endParaRPr lang="en-GB" sz="2000" dirty="0">
              <a:solidFill>
                <a:schemeClr val="tx1">
                  <a:lumMod val="75000"/>
                  <a:lumOff val="25000"/>
                </a:schemeClr>
              </a:solidFill>
            </a:endParaRPr>
          </a:p>
          <a:p>
            <a:pPr marL="0" indent="0">
              <a:buNone/>
            </a:pPr>
            <a:r>
              <a:rPr lang="en-GB" sz="2000" dirty="0" smtClean="0">
                <a:solidFill>
                  <a:schemeClr val="tx1">
                    <a:lumMod val="75000"/>
                    <a:lumOff val="25000"/>
                  </a:schemeClr>
                </a:solidFill>
              </a:rPr>
              <a:t>Colin </a:t>
            </a:r>
            <a:r>
              <a:rPr lang="en-GB" sz="2000" dirty="0">
                <a:solidFill>
                  <a:schemeClr val="tx1">
                    <a:lumMod val="75000"/>
                    <a:lumOff val="25000"/>
                  </a:schemeClr>
                </a:solidFill>
              </a:rPr>
              <a:t>Denston</a:t>
            </a:r>
          </a:p>
          <a:p>
            <a:pPr marL="0" indent="0">
              <a:buNone/>
            </a:pPr>
            <a:r>
              <a:rPr lang="en-GB" sz="2000" dirty="0" smtClean="0">
                <a:solidFill>
                  <a:schemeClr val="tx1">
                    <a:lumMod val="75000"/>
                    <a:lumOff val="25000"/>
                  </a:schemeClr>
                </a:solidFill>
              </a:rPr>
              <a:t>Sally Pidgeon</a:t>
            </a:r>
          </a:p>
          <a:p>
            <a:pPr marL="0" indent="0">
              <a:buNone/>
            </a:pPr>
            <a:r>
              <a:rPr lang="en-GB" sz="2000" dirty="0" err="1">
                <a:solidFill>
                  <a:schemeClr val="tx1">
                    <a:lumMod val="75000"/>
                    <a:lumOff val="25000"/>
                  </a:schemeClr>
                </a:solidFill>
              </a:rPr>
              <a:t>Prof.</a:t>
            </a:r>
            <a:r>
              <a:rPr lang="en-GB" sz="2000" dirty="0">
                <a:solidFill>
                  <a:schemeClr val="tx1">
                    <a:lumMod val="75000"/>
                    <a:lumOff val="25000"/>
                  </a:schemeClr>
                </a:solidFill>
              </a:rPr>
              <a:t> Alison Smith</a:t>
            </a:r>
          </a:p>
          <a:p>
            <a:pPr marL="0" indent="0">
              <a:buNone/>
            </a:pPr>
            <a:r>
              <a:rPr lang="en-GB" sz="2000" dirty="0" smtClean="0">
                <a:solidFill>
                  <a:schemeClr val="tx1">
                    <a:lumMod val="75000"/>
                    <a:lumOff val="25000"/>
                  </a:schemeClr>
                </a:solidFill>
              </a:rPr>
              <a:t>Eleanor </a:t>
            </a:r>
            <a:r>
              <a:rPr lang="en-GB" sz="2000" dirty="0" err="1" smtClean="0">
                <a:solidFill>
                  <a:schemeClr val="tx1">
                    <a:lumMod val="75000"/>
                    <a:lumOff val="25000"/>
                  </a:schemeClr>
                </a:solidFill>
              </a:rPr>
              <a:t>Tomsett</a:t>
            </a:r>
            <a:endParaRPr lang="en-GB" sz="2000" dirty="0" smtClean="0">
              <a:solidFill>
                <a:schemeClr val="tx1">
                  <a:lumMod val="75000"/>
                  <a:lumOff val="25000"/>
                </a:schemeClr>
              </a:solidFill>
            </a:endParaRPr>
          </a:p>
          <a:p>
            <a:pPr marL="0" indent="0">
              <a:buNone/>
            </a:pPr>
            <a:r>
              <a:rPr lang="en-GB" sz="2000" dirty="0" smtClean="0">
                <a:solidFill>
                  <a:schemeClr val="tx1">
                    <a:lumMod val="75000"/>
                    <a:lumOff val="25000"/>
                  </a:schemeClr>
                </a:solidFill>
              </a:rPr>
              <a:t>Ross Dennis</a:t>
            </a:r>
          </a:p>
          <a:p>
            <a:pPr marL="0" indent="0">
              <a:buNone/>
            </a:pPr>
            <a:r>
              <a:rPr lang="en-GB" sz="2000" dirty="0" smtClean="0">
                <a:solidFill>
                  <a:schemeClr val="tx1">
                    <a:lumMod val="75000"/>
                    <a:lumOff val="25000"/>
                  </a:schemeClr>
                </a:solidFill>
              </a:rPr>
              <a:t>Simon West</a:t>
            </a:r>
          </a:p>
        </p:txBody>
      </p:sp>
      <p:pic>
        <p:nvPicPr>
          <p:cNvPr id="8" name="Picture 7"/>
          <p:cNvPicPr>
            <a:picLocks noChangeAspect="1"/>
          </p:cNvPicPr>
          <p:nvPr/>
        </p:nvPicPr>
        <p:blipFill rotWithShape="1">
          <a:blip r:embed="rId3"/>
          <a:srcRect l="45901" t="60937" r="8126" b="19791"/>
          <a:stretch/>
        </p:blipFill>
        <p:spPr>
          <a:xfrm>
            <a:off x="4822216" y="4403063"/>
            <a:ext cx="3133702" cy="738516"/>
          </a:xfrm>
          <a:prstGeom prst="rect">
            <a:avLst/>
          </a:prstGeom>
        </p:spPr>
      </p:pic>
      <p:pic>
        <p:nvPicPr>
          <p:cNvPr id="9" name="Picture 8"/>
          <p:cNvPicPr>
            <a:picLocks noChangeAspect="1"/>
          </p:cNvPicPr>
          <p:nvPr/>
        </p:nvPicPr>
        <p:blipFill rotWithShape="1">
          <a:blip r:embed="rId4"/>
          <a:srcRect l="51904" t="29427" r="9883" b="50521"/>
          <a:stretch/>
        </p:blipFill>
        <p:spPr>
          <a:xfrm>
            <a:off x="4581472" y="3370637"/>
            <a:ext cx="3615191" cy="1066551"/>
          </a:xfrm>
          <a:prstGeom prst="rect">
            <a:avLst/>
          </a:prstGeom>
        </p:spPr>
      </p:pic>
      <p:pic>
        <p:nvPicPr>
          <p:cNvPr id="10" name="Picture 9"/>
          <p:cNvPicPr>
            <a:picLocks noChangeAspect="1"/>
          </p:cNvPicPr>
          <p:nvPr/>
        </p:nvPicPr>
        <p:blipFill rotWithShape="1">
          <a:blip r:embed="rId5"/>
          <a:srcRect l="40044" t="44531" r="12519" b="34115"/>
          <a:stretch/>
        </p:blipFill>
        <p:spPr>
          <a:xfrm>
            <a:off x="4887921" y="5215568"/>
            <a:ext cx="3002292" cy="75983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0565" y="2640249"/>
            <a:ext cx="3266025" cy="76417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3" name="Isosceles Triangle 12"/>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1931618" y="466406"/>
            <a:ext cx="5280764"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dirty="0" smtClean="0"/>
              <a:t>With thanks to:</a:t>
            </a:r>
            <a:endParaRPr lang="en-GB" sz="4400" dirty="0"/>
          </a:p>
        </p:txBody>
      </p:sp>
      <p:sp>
        <p:nvSpPr>
          <p:cNvPr id="17" name="Title 1"/>
          <p:cNvSpPr txBox="1">
            <a:spLocks/>
          </p:cNvSpPr>
          <p:nvPr/>
        </p:nvSpPr>
        <p:spPr>
          <a:xfrm>
            <a:off x="4738603" y="2024536"/>
            <a:ext cx="2371812"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smtClean="0"/>
              <a:t>Partners:</a:t>
            </a:r>
          </a:p>
        </p:txBody>
      </p:sp>
    </p:spTree>
    <p:extLst>
      <p:ext uri="{BB962C8B-B14F-4D97-AF65-F5344CB8AC3E}">
        <p14:creationId xmlns:p14="http://schemas.microsoft.com/office/powerpoint/2010/main" val="183143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73432" y="677408"/>
            <a:ext cx="3324111" cy="2522992"/>
          </a:xfrm>
        </p:spPr>
        <p:txBody>
          <a:bodyPr>
            <a:normAutofit/>
          </a:bodyPr>
          <a:lstStyle/>
          <a:p>
            <a:pPr algn="ctr"/>
            <a:r>
              <a:rPr lang="en-GB" dirty="0" smtClean="0"/>
              <a:t>Thank You</a:t>
            </a:r>
            <a:br>
              <a:rPr lang="en-GB" dirty="0" smtClean="0"/>
            </a:br>
            <a:r>
              <a:rPr lang="en-GB" dirty="0"/>
              <a:t/>
            </a:r>
            <a:br>
              <a:rPr lang="en-GB" dirty="0"/>
            </a:br>
            <a:r>
              <a:rPr lang="en-GB" sz="4900" dirty="0" smtClean="0"/>
              <a:t>Questions?</a:t>
            </a:r>
            <a:endParaRPr lang="en-GB" sz="4900" dirty="0"/>
          </a:p>
        </p:txBody>
      </p:sp>
      <p:sp>
        <p:nvSpPr>
          <p:cNvPr id="5" name="Content Placeholder 2"/>
          <p:cNvSpPr>
            <a:spLocks noGrp="1"/>
          </p:cNvSpPr>
          <p:nvPr>
            <p:ph idx="1"/>
          </p:nvPr>
        </p:nvSpPr>
        <p:spPr>
          <a:xfrm>
            <a:off x="1600513" y="3103689"/>
            <a:ext cx="2941030" cy="3378356"/>
          </a:xfrm>
          <a:ln>
            <a:noFill/>
          </a:ln>
        </p:spPr>
        <p:txBody>
          <a:bodyPr/>
          <a:lstStyle/>
          <a:p>
            <a:pPr marL="0" indent="0">
              <a:buNone/>
            </a:pPr>
            <a:r>
              <a:rPr lang="en-GB" b="1" dirty="0" err="1" smtClean="0"/>
              <a:t>Dr.</a:t>
            </a:r>
            <a:r>
              <a:rPr lang="en-GB" b="1" dirty="0" smtClean="0"/>
              <a:t> Matthew Davey</a:t>
            </a:r>
          </a:p>
          <a:p>
            <a:pPr marL="0" indent="0">
              <a:buNone/>
            </a:pPr>
            <a:r>
              <a:rPr lang="en-GB" dirty="0" smtClean="0"/>
              <a:t>Senior Research Associate</a:t>
            </a:r>
          </a:p>
          <a:p>
            <a:pPr marL="0" indent="0">
              <a:buNone/>
            </a:pPr>
            <a:r>
              <a:rPr lang="en-GB" dirty="0" smtClean="0">
                <a:hlinkClick r:id="rId3"/>
              </a:rPr>
              <a:t>mpd39@cam.ac.uk</a:t>
            </a:r>
            <a:endParaRPr lang="en-GB" dirty="0"/>
          </a:p>
          <a:p>
            <a:pPr marL="0" indent="0">
              <a:buNone/>
            </a:pP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987" y="322233"/>
            <a:ext cx="1440000" cy="1127150"/>
          </a:xfrm>
          <a:prstGeom prst="rect">
            <a:avLst/>
          </a:prstGeom>
        </p:spPr>
      </p:pic>
      <p:sp>
        <p:nvSpPr>
          <p:cNvPr id="7" name="Content Placeholder 2"/>
          <p:cNvSpPr txBox="1">
            <a:spLocks/>
          </p:cNvSpPr>
          <p:nvPr/>
        </p:nvSpPr>
        <p:spPr>
          <a:xfrm>
            <a:off x="4760338" y="3103689"/>
            <a:ext cx="3312000" cy="3378356"/>
          </a:xfrm>
          <a:prstGeom prst="rect">
            <a:avLst/>
          </a:prstGeom>
          <a:ln>
            <a:no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b="1" dirty="0" smtClean="0"/>
              <a:t>Martin Howes</a:t>
            </a:r>
          </a:p>
          <a:p>
            <a:pPr marL="0" indent="0">
              <a:buFont typeface="Wingdings 3" charset="2"/>
              <a:buNone/>
            </a:pPr>
            <a:r>
              <a:rPr lang="en-GB" dirty="0" smtClean="0"/>
              <a:t>Energy Co-ordinator</a:t>
            </a:r>
          </a:p>
          <a:p>
            <a:pPr marL="0" indent="0">
              <a:buFont typeface="Wingdings 3" charset="2"/>
              <a:buNone/>
            </a:pPr>
            <a:r>
              <a:rPr lang="en-GB" dirty="0" smtClean="0">
                <a:hlinkClick r:id="rId3"/>
              </a:rPr>
              <a:t>meh73@cam.ac.uk</a:t>
            </a:r>
            <a:endParaRPr lang="en-GB" dirty="0" smtClean="0"/>
          </a:p>
          <a:p>
            <a:pPr marL="0" indent="0">
              <a:buFont typeface="Wingdings 3" charset="2"/>
              <a:buNone/>
            </a:pPr>
            <a:endParaRPr lang="en-GB" dirty="0"/>
          </a:p>
        </p:txBody>
      </p:sp>
      <p:sp>
        <p:nvSpPr>
          <p:cNvPr id="13" name="Isosceles Triangle 12"/>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1554" y="4665667"/>
            <a:ext cx="4527865" cy="1760466"/>
          </a:xfrm>
          <a:prstGeom prst="rect">
            <a:avLst/>
          </a:prstGeom>
        </p:spPr>
      </p:pic>
    </p:spTree>
    <p:extLst>
      <p:ext uri="{BB962C8B-B14F-4D97-AF65-F5344CB8AC3E}">
        <p14:creationId xmlns:p14="http://schemas.microsoft.com/office/powerpoint/2010/main" val="4210783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8143" y="1928646"/>
            <a:ext cx="6347714" cy="3915177"/>
          </a:xfrm>
        </p:spPr>
        <p:txBody>
          <a:bodyPr>
            <a:noAutofit/>
          </a:bodyPr>
          <a:lstStyle/>
          <a:p>
            <a:r>
              <a:rPr lang="en-GB" sz="2800" dirty="0" smtClean="0"/>
              <a:t>Background</a:t>
            </a:r>
          </a:p>
          <a:p>
            <a:pPr marL="285750" lvl="1"/>
            <a:r>
              <a:rPr lang="en-GB" sz="2600" dirty="0" smtClean="0"/>
              <a:t>LEDs in Plant Growth Rooms</a:t>
            </a:r>
          </a:p>
          <a:p>
            <a:pPr marL="285750" lvl="1"/>
            <a:r>
              <a:rPr lang="en-GB" sz="2600" dirty="0" smtClean="0"/>
              <a:t>LEDs </a:t>
            </a:r>
            <a:r>
              <a:rPr lang="en-GB" sz="2600" dirty="0"/>
              <a:t>in Algal Growth Incubators</a:t>
            </a:r>
          </a:p>
          <a:p>
            <a:pPr marL="285750" lvl="1"/>
            <a:r>
              <a:rPr lang="en-GB" sz="2600" dirty="0" smtClean="0"/>
              <a:t>Energy Savings</a:t>
            </a:r>
          </a:p>
          <a:p>
            <a:pPr marL="285750" lvl="1"/>
            <a:r>
              <a:rPr lang="en-GB" sz="2600" dirty="0" smtClean="0"/>
              <a:t>Financial Case &amp; Other Incentives</a:t>
            </a:r>
            <a:endParaRPr lang="en-GB" sz="2800" dirty="0" smtClean="0"/>
          </a:p>
          <a:p>
            <a:r>
              <a:rPr lang="en-GB" sz="2800" dirty="0" smtClean="0"/>
              <a:t>Conclusion</a:t>
            </a:r>
          </a:p>
        </p:txBody>
      </p:sp>
      <p:sp>
        <p:nvSpPr>
          <p:cNvPr id="9" name="Title 1"/>
          <p:cNvSpPr txBox="1">
            <a:spLocks/>
          </p:cNvSpPr>
          <p:nvPr/>
        </p:nvSpPr>
        <p:spPr>
          <a:xfrm>
            <a:off x="1931618" y="466406"/>
            <a:ext cx="5280764"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t>Outline</a:t>
            </a:r>
            <a:endParaRPr lang="en-GB" sz="4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8" name="Isosceles Triangle 7"/>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0841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552" y="1528476"/>
            <a:ext cx="3971220" cy="4533236"/>
          </a:xfrm>
        </p:spPr>
        <p:txBody>
          <a:bodyPr>
            <a:normAutofit fontScale="85000" lnSpcReduction="10000"/>
          </a:bodyPr>
          <a:lstStyle/>
          <a:p>
            <a:r>
              <a:rPr lang="en-GB" sz="2400" dirty="0" smtClean="0"/>
              <a:t>Plant Sciences grows a lot of plants and algae (surprise, surprise)</a:t>
            </a:r>
          </a:p>
          <a:p>
            <a:pPr marL="0" indent="0">
              <a:buNone/>
            </a:pPr>
            <a:endParaRPr lang="en-GB" sz="2400" dirty="0" smtClean="0"/>
          </a:p>
          <a:p>
            <a:r>
              <a:rPr lang="en-GB" sz="2400" dirty="0" smtClean="0"/>
              <a:t>Facilities range from individual pots and algal incubation shakers to growth cabinets, walk-in growth rooms and greenhouses</a:t>
            </a:r>
          </a:p>
          <a:p>
            <a:endParaRPr lang="en-GB" sz="2400" dirty="0" smtClean="0"/>
          </a:p>
          <a:p>
            <a:r>
              <a:rPr lang="en-GB" sz="2400" dirty="0" smtClean="0"/>
              <a:t>Significant portion of departmental electricity costs are due to plant growth lighting and climate control</a:t>
            </a:r>
          </a:p>
        </p:txBody>
      </p:sp>
      <p:sp>
        <p:nvSpPr>
          <p:cNvPr id="9" name="Title 1"/>
          <p:cNvSpPr txBox="1">
            <a:spLocks/>
          </p:cNvSpPr>
          <p:nvPr/>
        </p:nvSpPr>
        <p:spPr>
          <a:xfrm>
            <a:off x="1931618" y="466406"/>
            <a:ext cx="6143436"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t>Background</a:t>
            </a:r>
            <a:endParaRPr lang="en-GB" sz="28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1" name="Isosceles Triangle 10"/>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2806" y="3749644"/>
            <a:ext cx="2040402" cy="2272845"/>
          </a:xfrm>
          <a:prstGeom prst="rect">
            <a:avLst/>
          </a:prstGeom>
        </p:spPr>
      </p:pic>
      <p:pic>
        <p:nvPicPr>
          <p:cNvPr id="14"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8933" y="3749644"/>
            <a:ext cx="1702667" cy="2272845"/>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92806" y="1528476"/>
            <a:ext cx="3828794" cy="2043608"/>
          </a:xfrm>
          <a:prstGeom prst="rect">
            <a:avLst/>
          </a:prstGeom>
        </p:spPr>
      </p:pic>
    </p:spTree>
    <p:extLst>
      <p:ext uri="{BB962C8B-B14F-4D97-AF65-F5344CB8AC3E}">
        <p14:creationId xmlns:p14="http://schemas.microsoft.com/office/powerpoint/2010/main" val="108988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397" t="380" r="367" b="610"/>
          <a:stretch/>
        </p:blipFill>
        <p:spPr>
          <a:xfrm>
            <a:off x="763765" y="2510348"/>
            <a:ext cx="7226300" cy="4356100"/>
          </a:xfrm>
          <a:ln>
            <a:noFill/>
          </a:ln>
        </p:spPr>
      </p:pic>
      <p:sp>
        <p:nvSpPr>
          <p:cNvPr id="4" name="Title 1"/>
          <p:cNvSpPr txBox="1">
            <a:spLocks/>
          </p:cNvSpPr>
          <p:nvPr/>
        </p:nvSpPr>
        <p:spPr>
          <a:xfrm>
            <a:off x="1931617" y="466406"/>
            <a:ext cx="6492381" cy="846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t>Background - Incentive</a:t>
            </a:r>
            <a:endParaRPr lang="en-GB" sz="3200" dirty="0"/>
          </a:p>
        </p:txBody>
      </p:sp>
      <p:sp>
        <p:nvSpPr>
          <p:cNvPr id="9" name="Freeform 8"/>
          <p:cNvSpPr/>
          <p:nvPr/>
        </p:nvSpPr>
        <p:spPr>
          <a:xfrm>
            <a:off x="658681" y="4732687"/>
            <a:ext cx="1317625" cy="1200150"/>
          </a:xfrm>
          <a:custGeom>
            <a:avLst/>
            <a:gdLst>
              <a:gd name="connsiteX0" fmla="*/ 228600 w 1317625"/>
              <a:gd name="connsiteY0" fmla="*/ 1196975 h 1200150"/>
              <a:gd name="connsiteX1" fmla="*/ 1317625 w 1317625"/>
              <a:gd name="connsiteY1" fmla="*/ 107950 h 1200150"/>
              <a:gd name="connsiteX2" fmla="*/ 1317625 w 1317625"/>
              <a:gd name="connsiteY2" fmla="*/ 0 h 1200150"/>
              <a:gd name="connsiteX3" fmla="*/ 1101725 w 1317625"/>
              <a:gd name="connsiteY3" fmla="*/ 0 h 1200150"/>
              <a:gd name="connsiteX4" fmla="*/ 1101725 w 1317625"/>
              <a:gd name="connsiteY4" fmla="*/ 98425 h 1200150"/>
              <a:gd name="connsiteX5" fmla="*/ 0 w 1317625"/>
              <a:gd name="connsiteY5" fmla="*/ 1200150 h 1200150"/>
              <a:gd name="connsiteX6" fmla="*/ 228600 w 1317625"/>
              <a:gd name="connsiteY6" fmla="*/ 119697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7625" h="1200150">
                <a:moveTo>
                  <a:pt x="228600" y="1196975"/>
                </a:moveTo>
                <a:lnTo>
                  <a:pt x="1317625" y="107950"/>
                </a:lnTo>
                <a:lnTo>
                  <a:pt x="1317625" y="0"/>
                </a:lnTo>
                <a:lnTo>
                  <a:pt x="1101725" y="0"/>
                </a:lnTo>
                <a:lnTo>
                  <a:pt x="1101725" y="98425"/>
                </a:lnTo>
                <a:lnTo>
                  <a:pt x="0" y="1200150"/>
                </a:lnTo>
                <a:lnTo>
                  <a:pt x="228600" y="1196975"/>
                </a:lnTo>
                <a:close/>
              </a:path>
            </a:pathLst>
          </a:cu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287515" y="4732697"/>
            <a:ext cx="2055812" cy="1933575"/>
          </a:xfrm>
          <a:custGeom>
            <a:avLst/>
            <a:gdLst>
              <a:gd name="connsiteX0" fmla="*/ 228600 w 1317625"/>
              <a:gd name="connsiteY0" fmla="*/ 1196975 h 1200150"/>
              <a:gd name="connsiteX1" fmla="*/ 1317625 w 1317625"/>
              <a:gd name="connsiteY1" fmla="*/ 107950 h 1200150"/>
              <a:gd name="connsiteX2" fmla="*/ 1317625 w 1317625"/>
              <a:gd name="connsiteY2" fmla="*/ 0 h 1200150"/>
              <a:gd name="connsiteX3" fmla="*/ 1101725 w 1317625"/>
              <a:gd name="connsiteY3" fmla="*/ 0 h 1200150"/>
              <a:gd name="connsiteX4" fmla="*/ 1101725 w 1317625"/>
              <a:gd name="connsiteY4" fmla="*/ 98425 h 1200150"/>
              <a:gd name="connsiteX5" fmla="*/ 0 w 1317625"/>
              <a:gd name="connsiteY5" fmla="*/ 1200150 h 1200150"/>
              <a:gd name="connsiteX6" fmla="*/ 228600 w 1317625"/>
              <a:gd name="connsiteY6" fmla="*/ 1196975 h 1200150"/>
              <a:gd name="connsiteX0" fmla="*/ 966787 w 2055812"/>
              <a:gd name="connsiteY0" fmla="*/ 1196975 h 1933575"/>
              <a:gd name="connsiteX1" fmla="*/ 2055812 w 2055812"/>
              <a:gd name="connsiteY1" fmla="*/ 107950 h 1933575"/>
              <a:gd name="connsiteX2" fmla="*/ 2055812 w 2055812"/>
              <a:gd name="connsiteY2" fmla="*/ 0 h 1933575"/>
              <a:gd name="connsiteX3" fmla="*/ 1839912 w 2055812"/>
              <a:gd name="connsiteY3" fmla="*/ 0 h 1933575"/>
              <a:gd name="connsiteX4" fmla="*/ 1839912 w 2055812"/>
              <a:gd name="connsiteY4" fmla="*/ 98425 h 1933575"/>
              <a:gd name="connsiteX5" fmla="*/ 0 w 2055812"/>
              <a:gd name="connsiteY5" fmla="*/ 1933575 h 1933575"/>
              <a:gd name="connsiteX6" fmla="*/ 966787 w 2055812"/>
              <a:gd name="connsiteY6" fmla="*/ 1196975 h 1933575"/>
              <a:gd name="connsiteX0" fmla="*/ 233362 w 2055812"/>
              <a:gd name="connsiteY0" fmla="*/ 1930400 h 1933575"/>
              <a:gd name="connsiteX1" fmla="*/ 2055812 w 2055812"/>
              <a:gd name="connsiteY1" fmla="*/ 107950 h 1933575"/>
              <a:gd name="connsiteX2" fmla="*/ 2055812 w 2055812"/>
              <a:gd name="connsiteY2" fmla="*/ 0 h 1933575"/>
              <a:gd name="connsiteX3" fmla="*/ 1839912 w 2055812"/>
              <a:gd name="connsiteY3" fmla="*/ 0 h 1933575"/>
              <a:gd name="connsiteX4" fmla="*/ 1839912 w 2055812"/>
              <a:gd name="connsiteY4" fmla="*/ 98425 h 1933575"/>
              <a:gd name="connsiteX5" fmla="*/ 0 w 2055812"/>
              <a:gd name="connsiteY5" fmla="*/ 1933575 h 1933575"/>
              <a:gd name="connsiteX6" fmla="*/ 233362 w 2055812"/>
              <a:gd name="connsiteY6" fmla="*/ 1930400 h 19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12" h="1933575">
                <a:moveTo>
                  <a:pt x="233362" y="1930400"/>
                </a:moveTo>
                <a:lnTo>
                  <a:pt x="2055812" y="107950"/>
                </a:lnTo>
                <a:lnTo>
                  <a:pt x="2055812" y="0"/>
                </a:lnTo>
                <a:lnTo>
                  <a:pt x="1839912" y="0"/>
                </a:lnTo>
                <a:lnTo>
                  <a:pt x="1839912" y="98425"/>
                </a:lnTo>
                <a:lnTo>
                  <a:pt x="0" y="1933575"/>
                </a:lnTo>
                <a:lnTo>
                  <a:pt x="233362" y="1930400"/>
                </a:lnTo>
                <a:close/>
              </a:path>
            </a:pathLst>
          </a:cu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53931" y="3526288"/>
            <a:ext cx="828674" cy="276999"/>
          </a:xfrm>
          <a:prstGeom prst="rect">
            <a:avLst/>
          </a:prstGeom>
          <a:noFill/>
        </p:spPr>
        <p:txBody>
          <a:bodyPr wrap="square" rtlCol="0">
            <a:spAutoFit/>
          </a:bodyPr>
          <a:lstStyle/>
          <a:p>
            <a:r>
              <a:rPr lang="en-GB" sz="1200" dirty="0" smtClean="0"/>
              <a:t>kWh/m</a:t>
            </a:r>
            <a:r>
              <a:rPr lang="en-GB" sz="1200" baseline="30000" dirty="0" smtClean="0"/>
              <a:t>2</a:t>
            </a:r>
            <a:endParaRPr lang="en-GB" sz="1200" baseline="30000" dirty="0"/>
          </a:p>
        </p:txBody>
      </p:sp>
      <p:sp>
        <p:nvSpPr>
          <p:cNvPr id="12" name="Line Callout 1 11"/>
          <p:cNvSpPr/>
          <p:nvPr/>
        </p:nvSpPr>
        <p:spPr>
          <a:xfrm>
            <a:off x="2592256" y="2611838"/>
            <a:ext cx="2238375" cy="707002"/>
          </a:xfrm>
          <a:prstGeom prst="borderCallout1">
            <a:avLst>
              <a:gd name="adj1" fmla="val 49028"/>
              <a:gd name="adj2" fmla="val -582"/>
              <a:gd name="adj3" fmla="val 29829"/>
              <a:gd name="adj4" fmla="val -2833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1</a:t>
            </a:r>
            <a:r>
              <a:rPr lang="en-GB" sz="1600" baseline="30000" dirty="0" smtClean="0">
                <a:solidFill>
                  <a:schemeClr val="tx1"/>
                </a:solidFill>
              </a:rPr>
              <a:t>st</a:t>
            </a:r>
            <a:r>
              <a:rPr lang="en-GB" sz="1600" dirty="0" smtClean="0">
                <a:solidFill>
                  <a:schemeClr val="tx1"/>
                </a:solidFill>
              </a:rPr>
              <a:t> -  </a:t>
            </a:r>
          </a:p>
          <a:p>
            <a:pPr algn="ctr"/>
            <a:r>
              <a:rPr lang="en-GB" sz="1600" dirty="0" smtClean="0">
                <a:solidFill>
                  <a:schemeClr val="tx1"/>
                </a:solidFill>
              </a:rPr>
              <a:t>Plant Growth Facility ~1680kWh/m</a:t>
            </a:r>
            <a:r>
              <a:rPr lang="en-GB" sz="1600" baseline="30000" dirty="0" smtClean="0">
                <a:solidFill>
                  <a:schemeClr val="tx1"/>
                </a:solidFill>
              </a:rPr>
              <a:t>2</a:t>
            </a:r>
            <a:endParaRPr lang="en-GB" sz="1600" baseline="30000" dirty="0">
              <a:solidFill>
                <a:schemeClr val="tx1"/>
              </a:solidFill>
            </a:endParaRPr>
          </a:p>
        </p:txBody>
      </p:sp>
      <p:sp>
        <p:nvSpPr>
          <p:cNvPr id="14" name="Line Callout 1 13"/>
          <p:cNvSpPr/>
          <p:nvPr/>
        </p:nvSpPr>
        <p:spPr>
          <a:xfrm>
            <a:off x="5554208" y="2611838"/>
            <a:ext cx="2267600" cy="705600"/>
          </a:xfrm>
          <a:prstGeom prst="borderCallout1">
            <a:avLst>
              <a:gd name="adj1" fmla="val 100365"/>
              <a:gd name="adj2" fmla="val 50729"/>
              <a:gd name="adj3" fmla="val 243551"/>
              <a:gd name="adj4" fmla="val 3043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21</a:t>
            </a:r>
            <a:r>
              <a:rPr lang="en-GB" sz="1600" baseline="30000" dirty="0" smtClean="0">
                <a:solidFill>
                  <a:schemeClr val="tx1"/>
                </a:solidFill>
              </a:rPr>
              <a:t>st</a:t>
            </a:r>
            <a:r>
              <a:rPr lang="en-GB" sz="1600" dirty="0" smtClean="0">
                <a:solidFill>
                  <a:schemeClr val="tx1"/>
                </a:solidFill>
              </a:rPr>
              <a:t> -  </a:t>
            </a:r>
          </a:p>
          <a:p>
            <a:pPr algn="ctr"/>
            <a:r>
              <a:rPr lang="en-GB" sz="1600" dirty="0" err="1" smtClean="0">
                <a:solidFill>
                  <a:schemeClr val="tx1"/>
                </a:solidFill>
              </a:rPr>
              <a:t>PlantSci</a:t>
            </a:r>
            <a:r>
              <a:rPr lang="en-GB" sz="1600" dirty="0" smtClean="0">
                <a:solidFill>
                  <a:schemeClr val="tx1"/>
                </a:solidFill>
              </a:rPr>
              <a:t> Department ~250kWh/m</a:t>
            </a:r>
            <a:r>
              <a:rPr lang="en-GB" sz="1600" baseline="30000" dirty="0" smtClean="0">
                <a:solidFill>
                  <a:schemeClr val="tx1"/>
                </a:solidFill>
              </a:rPr>
              <a:t>2</a:t>
            </a:r>
            <a:endParaRPr lang="en-GB" sz="1600" baseline="30000" dirty="0">
              <a:solidFill>
                <a:schemeClr val="tx1"/>
              </a:solidFill>
            </a:endParaRPr>
          </a:p>
        </p:txBody>
      </p:sp>
      <p:sp>
        <p:nvSpPr>
          <p:cNvPr id="17" name="Content Placeholder 2"/>
          <p:cNvSpPr txBox="1">
            <a:spLocks/>
          </p:cNvSpPr>
          <p:nvPr/>
        </p:nvSpPr>
        <p:spPr>
          <a:xfrm>
            <a:off x="1189651" y="1162382"/>
            <a:ext cx="7281959" cy="45332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400" dirty="0" smtClean="0"/>
              <a:t>The Plant Growth Facility is the most energy intensive building of the University’s estate</a:t>
            </a:r>
          </a:p>
          <a:p>
            <a:r>
              <a:rPr lang="en-GB" sz="2400" dirty="0"/>
              <a:t>PGF ~£25,000/</a:t>
            </a:r>
            <a:r>
              <a:rPr lang="en-GB" sz="2400" dirty="0" err="1"/>
              <a:t>mo</a:t>
            </a:r>
            <a:r>
              <a:rPr lang="en-GB" sz="2400" dirty="0"/>
              <a:t>         </a:t>
            </a:r>
            <a:r>
              <a:rPr lang="en-GB" sz="2400" dirty="0" err="1"/>
              <a:t>PlantSci</a:t>
            </a:r>
            <a:r>
              <a:rPr lang="en-GB" sz="2400" dirty="0"/>
              <a:t> ~ £14,000/</a:t>
            </a:r>
            <a:r>
              <a:rPr lang="en-GB" sz="2400" dirty="0" err="1"/>
              <a:t>mo</a:t>
            </a:r>
            <a:endParaRPr lang="en-GB" sz="2400" dirty="0"/>
          </a:p>
          <a:p>
            <a:pPr marL="0" indent="0">
              <a:buNone/>
            </a:pPr>
            <a:endParaRPr lang="en-GB" sz="2400" dirty="0" smtClean="0"/>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23" name="Isosceles Triangle 22"/>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4180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931618" y="466406"/>
            <a:ext cx="6835138" cy="14336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000" dirty="0" smtClean="0"/>
              <a:t>Background - Light, Climate, Energy</a:t>
            </a:r>
            <a:endParaRPr lang="en-GB" sz="3000" dirty="0"/>
          </a:p>
        </p:txBody>
      </p:sp>
      <p:sp>
        <p:nvSpPr>
          <p:cNvPr id="10" name="Content Placeholder 2"/>
          <p:cNvSpPr txBox="1">
            <a:spLocks/>
          </p:cNvSpPr>
          <p:nvPr/>
        </p:nvSpPr>
        <p:spPr>
          <a:xfrm>
            <a:off x="398216" y="1534437"/>
            <a:ext cx="5567155" cy="50115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400" dirty="0" smtClean="0"/>
              <a:t>Plant research is dependent on high quality lighting</a:t>
            </a:r>
          </a:p>
          <a:p>
            <a:r>
              <a:rPr lang="en-GB" sz="2400" dirty="0" smtClean="0"/>
              <a:t>Critical to provide the right </a:t>
            </a:r>
            <a:r>
              <a:rPr lang="en-GB" sz="2400" dirty="0"/>
              <a:t>light </a:t>
            </a:r>
            <a:r>
              <a:rPr lang="en-GB" sz="2400" dirty="0" smtClean="0"/>
              <a:t>intensity </a:t>
            </a:r>
            <a:r>
              <a:rPr lang="en-GB" sz="2400" dirty="0"/>
              <a:t>of the right </a:t>
            </a:r>
            <a:r>
              <a:rPr lang="en-GB" sz="2400" dirty="0" smtClean="0"/>
              <a:t>wavelengths </a:t>
            </a:r>
            <a:r>
              <a:rPr lang="en-GB" sz="2400" dirty="0"/>
              <a:t>to the </a:t>
            </a:r>
            <a:r>
              <a:rPr lang="en-GB" sz="2400" dirty="0" smtClean="0"/>
              <a:t>plants</a:t>
            </a:r>
            <a:r>
              <a:rPr lang="en-GB" sz="2400" dirty="0"/>
              <a:t> </a:t>
            </a:r>
            <a:r>
              <a:rPr lang="en-GB" sz="2400" dirty="0" smtClean="0"/>
              <a:t>at the right height and evenly across shelf area</a:t>
            </a:r>
          </a:p>
          <a:p>
            <a:r>
              <a:rPr lang="en-GB" sz="2400" dirty="0" smtClean="0"/>
              <a:t>Most of the energy output from lights is heat. </a:t>
            </a:r>
          </a:p>
          <a:p>
            <a:r>
              <a:rPr lang="en-GB" sz="2400" dirty="0" smtClean="0"/>
              <a:t>In a controlled environment this must be exhausted and significant chilling costs are incurred</a:t>
            </a:r>
            <a:endParaRPr lang="en-GB"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2" name="Isosceles Triangle 11"/>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7793" r="7548" b="6092"/>
          <a:stretch/>
        </p:blipFill>
        <p:spPr>
          <a:xfrm>
            <a:off x="6213988" y="2366432"/>
            <a:ext cx="2314332" cy="2030077"/>
          </a:xfrm>
          <a:prstGeom prst="rect">
            <a:avLst/>
          </a:prstGeom>
        </p:spPr>
      </p:pic>
    </p:spTree>
    <p:extLst>
      <p:ext uri="{BB962C8B-B14F-4D97-AF65-F5344CB8AC3E}">
        <p14:creationId xmlns:p14="http://schemas.microsoft.com/office/powerpoint/2010/main" val="1863860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7950" y="4264684"/>
            <a:ext cx="6159398" cy="4066004"/>
          </a:xfrm>
        </p:spPr>
        <p:txBody>
          <a:bodyPr>
            <a:normAutofit/>
          </a:bodyPr>
          <a:lstStyle/>
          <a:p>
            <a:r>
              <a:rPr lang="en-GB" sz="2400" dirty="0" smtClean="0"/>
              <a:t>Trials began in 2012 with funding from the Energy &amp; Carbon Reduction Project</a:t>
            </a:r>
          </a:p>
          <a:p>
            <a:r>
              <a:rPr lang="en-GB" sz="2400" dirty="0" smtClean="0"/>
              <a:t>Plant growth, traits need to be the SAME under LED and Fluorescent lighting in order to compare experiments</a:t>
            </a:r>
          </a:p>
        </p:txBody>
      </p:sp>
      <p:sp>
        <p:nvSpPr>
          <p:cNvPr id="9" name="Title 1"/>
          <p:cNvSpPr txBox="1">
            <a:spLocks/>
          </p:cNvSpPr>
          <p:nvPr/>
        </p:nvSpPr>
        <p:spPr>
          <a:xfrm>
            <a:off x="1931617" y="466406"/>
            <a:ext cx="6875731" cy="131318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t>LEDs in Plant Growth Rooms</a:t>
            </a:r>
            <a:endParaRPr lang="en-GB" sz="2800" dirty="0"/>
          </a:p>
        </p:txBody>
      </p:sp>
      <p:sp>
        <p:nvSpPr>
          <p:cNvPr id="12" name="Content Placeholder 2"/>
          <p:cNvSpPr txBox="1">
            <a:spLocks/>
          </p:cNvSpPr>
          <p:nvPr/>
        </p:nvSpPr>
        <p:spPr>
          <a:xfrm>
            <a:off x="359884" y="1619468"/>
            <a:ext cx="3988941"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400" dirty="0"/>
              <a:t>T</a:t>
            </a:r>
            <a:r>
              <a:rPr lang="en-GB" sz="2400" dirty="0" smtClean="0"/>
              <a:t>ypical ‘day load’ is 8kW per room, not-including chilling provision</a:t>
            </a:r>
          </a:p>
          <a:p>
            <a:r>
              <a:rPr lang="en-GB" sz="2400" dirty="0" smtClean="0"/>
              <a:t>16 rooms ~128kW</a:t>
            </a:r>
          </a:p>
        </p:txBody>
      </p:sp>
      <p:pic>
        <p:nvPicPr>
          <p:cNvPr id="11" name="Content Placeholder 7"/>
          <p:cNvPicPr>
            <a:picLocks noChangeAspect="1"/>
          </p:cNvPicPr>
          <p:nvPr/>
        </p:nvPicPr>
        <p:blipFill rotWithShape="1">
          <a:blip r:embed="rId3"/>
          <a:srcRect t="13248" r="9576" b="903"/>
          <a:stretch/>
        </p:blipFill>
        <p:spPr>
          <a:xfrm>
            <a:off x="4708709" y="1619467"/>
            <a:ext cx="3847588" cy="2645217"/>
          </a:xfrm>
          <a:prstGeom prst="rect">
            <a:avLst/>
          </a:prstGeom>
        </p:spPr>
      </p:pic>
      <p:pic>
        <p:nvPicPr>
          <p:cNvPr id="13" name="Picture 12" descr="D:\Work\Employment\CamUniPlantSic\Smith Lab\LED retrofit\pictures of canopy\DSCF9224.JPG"/>
          <p:cNvPicPr>
            <a:picLocks noChangeAspect="1"/>
          </p:cNvPicPr>
          <p:nvPr/>
        </p:nvPicPr>
        <p:blipFill rotWithShape="1">
          <a:blip r:embed="rId4" cstate="print">
            <a:extLst>
              <a:ext uri="{28A0092B-C50C-407E-A947-70E740481C1C}">
                <a14:useLocalDpi xmlns:a14="http://schemas.microsoft.com/office/drawing/2010/main" val="0"/>
              </a:ext>
            </a:extLst>
          </a:blip>
          <a:srcRect l="-426" t="-246" r="269" b="90"/>
          <a:stretch/>
        </p:blipFill>
        <p:spPr bwMode="auto">
          <a:xfrm>
            <a:off x="457650" y="3429000"/>
            <a:ext cx="2044520" cy="2729062"/>
          </a:xfrm>
          <a:prstGeom prst="rect">
            <a:avLst/>
          </a:prstGeom>
          <a:noFill/>
          <a:ln>
            <a:noFill/>
          </a:ln>
          <a:extLst>
            <a:ext uri="{53640926-AAD7-44D8-BBD7-CCE9431645EC}">
              <a14:shadowObscured xmlns:a14="http://schemas.microsoft.com/office/drawing/2010/main"/>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4" name="Isosceles Triangle 13"/>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7513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931618" y="466406"/>
            <a:ext cx="6835138" cy="14336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000" dirty="0" smtClean="0"/>
              <a:t>Background – 1973…</a:t>
            </a:r>
            <a:endParaRPr lang="en-GB" sz="30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2" name="Isosceles Triangle 11"/>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1805817" y="1940231"/>
            <a:ext cx="5172363" cy="3658334"/>
          </a:xfrm>
          <a:prstGeom prst="rect">
            <a:avLst/>
          </a:prstGeom>
        </p:spPr>
      </p:pic>
    </p:spTree>
    <p:extLst>
      <p:ext uri="{BB962C8B-B14F-4D97-AF65-F5344CB8AC3E}">
        <p14:creationId xmlns:p14="http://schemas.microsoft.com/office/powerpoint/2010/main" val="4135867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1691472" y="466406"/>
            <a:ext cx="6875731" cy="131318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t>LEDs in Plant Growth Rooms</a:t>
            </a:r>
            <a:endParaRPr lang="en-GB" sz="28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16" y="371160"/>
            <a:ext cx="1081694" cy="844781"/>
          </a:xfrm>
          <a:prstGeom prst="rect">
            <a:avLst/>
          </a:prstGeom>
        </p:spPr>
      </p:pic>
      <p:sp>
        <p:nvSpPr>
          <p:cNvPr id="14" name="Isosceles Triangle 13"/>
          <p:cNvSpPr/>
          <p:nvPr/>
        </p:nvSpPr>
        <p:spPr>
          <a:xfrm rot="10800000">
            <a:off x="8423999" y="0"/>
            <a:ext cx="720000" cy="6858000"/>
          </a:xfrm>
          <a:prstGeom prst="triangle">
            <a:avLst>
              <a:gd name="adj" fmla="val 0"/>
            </a:avLst>
          </a:prstGeom>
          <a:solidFill>
            <a:srgbClr val="85B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p:cNvSpPr/>
          <p:nvPr/>
        </p:nvSpPr>
        <p:spPr>
          <a:xfrm>
            <a:off x="0" y="4142482"/>
            <a:ext cx="360000" cy="2715518"/>
          </a:xfrm>
          <a:prstGeom prst="triangle">
            <a:avLst>
              <a:gd name="adj" fmla="val 0"/>
            </a:avLst>
          </a:prstGeom>
          <a:solidFill>
            <a:srgbClr val="A1C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Content Placeholder 4" descr="D:\Work\Employment\CamUniPlantSic\Smith Lab\LED retrofit\pictures of canopy\DSCF9239.JPG"/>
          <p:cNvPicPr>
            <a:picLocks noChangeAspect="1"/>
          </p:cNvPicPr>
          <p:nvPr/>
        </p:nvPicPr>
        <p:blipFill rotWithShape="1">
          <a:blip r:embed="rId4" cstate="print">
            <a:extLst>
              <a:ext uri="{28A0092B-C50C-407E-A947-70E740481C1C}">
                <a14:useLocalDpi xmlns:a14="http://schemas.microsoft.com/office/drawing/2010/main" val="0"/>
              </a:ext>
            </a:extLst>
          </a:blip>
          <a:srcRect l="-165" t="-231" r="293" b="-132"/>
          <a:stretch/>
        </p:blipFill>
        <p:spPr bwMode="auto">
          <a:xfrm>
            <a:off x="1169972" y="1682347"/>
            <a:ext cx="6293010" cy="47485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1236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3258</TotalTime>
  <Words>1494</Words>
  <Application>Microsoft Office PowerPoint</Application>
  <PresentationFormat>On-screen Show (4:3)</PresentationFormat>
  <Paragraphs>206</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Times New Roman</vt:lpstr>
      <vt:lpstr>Trebuchet MS</vt:lpstr>
      <vt:lpstr>Wingdings 3</vt:lpstr>
      <vt:lpstr>Facet</vt:lpstr>
      <vt:lpstr>  B2: LEDs and Plant Growth  – Science, Energy &amp; Cost Benefits:  Dr. Matthew Davey &amp; Martin Howes,  University of Cambridge</vt:lpstr>
      <vt:lpstr>LEDs and Plant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Howes</dc:creator>
  <cp:lastModifiedBy>Martin Howes</cp:lastModifiedBy>
  <cp:revision>126</cp:revision>
  <cp:lastPrinted>2016-06-06T15:30:58Z</cp:lastPrinted>
  <dcterms:created xsi:type="dcterms:W3CDTF">2015-05-29T13:48:54Z</dcterms:created>
  <dcterms:modified xsi:type="dcterms:W3CDTF">2016-06-06T16:28:40Z</dcterms:modified>
</cp:coreProperties>
</file>